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1"/>
  </p:notesMasterIdLst>
  <p:handoutMasterIdLst>
    <p:handoutMasterId r:id="rId32"/>
  </p:handoutMasterIdLst>
  <p:sldIdLst>
    <p:sldId id="367" r:id="rId2"/>
    <p:sldId id="397" r:id="rId3"/>
    <p:sldId id="419" r:id="rId4"/>
    <p:sldId id="420" r:id="rId5"/>
    <p:sldId id="421" r:id="rId6"/>
    <p:sldId id="439" r:id="rId7"/>
    <p:sldId id="404" r:id="rId8"/>
    <p:sldId id="405" r:id="rId9"/>
    <p:sldId id="424" r:id="rId10"/>
    <p:sldId id="384" r:id="rId11"/>
    <p:sldId id="407" r:id="rId12"/>
    <p:sldId id="444" r:id="rId13"/>
    <p:sldId id="445" r:id="rId14"/>
    <p:sldId id="475" r:id="rId15"/>
    <p:sldId id="472" r:id="rId16"/>
    <p:sldId id="473" r:id="rId17"/>
    <p:sldId id="447" r:id="rId18"/>
    <p:sldId id="453" r:id="rId19"/>
    <p:sldId id="408" r:id="rId20"/>
    <p:sldId id="434" r:id="rId21"/>
    <p:sldId id="478" r:id="rId22"/>
    <p:sldId id="479" r:id="rId23"/>
    <p:sldId id="451" r:id="rId24"/>
    <p:sldId id="480" r:id="rId25"/>
    <p:sldId id="468" r:id="rId26"/>
    <p:sldId id="469" r:id="rId27"/>
    <p:sldId id="470" r:id="rId28"/>
    <p:sldId id="477" r:id="rId29"/>
    <p:sldId id="307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66"/>
    <a:srgbClr val="DDDDDD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37" autoAdjust="0"/>
  </p:normalViewPr>
  <p:slideViewPr>
    <p:cSldViewPr>
      <p:cViewPr varScale="1">
        <p:scale>
          <a:sx n="53" d="100"/>
          <a:sy n="53" d="100"/>
        </p:scale>
        <p:origin x="-117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pitchFamily="34" charset="0"/>
              </a:defRPr>
            </a:lvl1pPr>
          </a:lstStyle>
          <a:p>
            <a:fld id="{14D1DF1C-57A3-4222-9A2F-EFEF296BBD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7422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1D28207A-C5E1-43F7-BDD8-E0B8A8FA8655}" type="datetimeFigureOut">
              <a:rPr lang="en-US"/>
              <a:pPr/>
              <a:t>4/5/2016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66190C87-87D3-491C-A6C3-1521D29B9B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0857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8CF0D08B-93E5-42F9-A733-6FEF47DC903B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4CE3C1A3-27AB-457D-975D-B047C6C7854D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7E00A294-36E7-49F9-82D7-AA7988CCC741}" type="slidenum">
              <a:rPr lang="en-US" sz="1200"/>
              <a:pPr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7DD7D013-9638-4BE6-9F9D-79F6DE6B6466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F582A86-B54B-499E-B39D-F77455E0E516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A5F7B0EB-D781-4310-A00E-C6992FBA56CB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C314581F-7923-460C-8F32-33BD6C2250C0}" type="slidenum">
              <a:rPr lang="en-US" sz="1200"/>
              <a:pPr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44401502-71CF-4FBC-A4DE-1F2C880B54D5}" type="slidenum">
              <a:rPr lang="en-US" sz="1200"/>
              <a:pPr/>
              <a:t>28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5DEB8A2A-C1E6-4849-9881-7C2035B4F79B}" type="slidenum">
              <a:rPr lang="en-US" sz="1200">
                <a:latin typeface="Times New Roman" pitchFamily="18" charset="0"/>
              </a:rPr>
              <a:pPr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  <a:p>
            <a:r>
              <a:rPr lang="en-US" i="1" smtClean="0"/>
              <a:t>Washington Post: </a:t>
            </a:r>
            <a:r>
              <a:rPr lang="en-US" smtClean="0"/>
              <a:t>Jul 31, 2012,  </a:t>
            </a:r>
            <a:r>
              <a:rPr lang="en-US" altLang="en-US" smtClean="0"/>
              <a:t>“</a:t>
            </a:r>
            <a:r>
              <a:rPr lang="en-US" smtClean="0"/>
              <a:t>5 Ways To Teach Kids To Use Technology Safely</a:t>
            </a:r>
            <a:r>
              <a:rPr lang="en-US" altLang="en-US" smtClean="0"/>
              <a:t>”</a:t>
            </a:r>
            <a:r>
              <a:rPr lang="en-US" smtClean="0"/>
              <a:t> reported by Valerie Strauss on a article written by Lynette Owens, director of Trend Micro</a:t>
            </a:r>
            <a:r>
              <a:rPr lang="en-US" altLang="en-US" smtClean="0"/>
              <a:t>’</a:t>
            </a:r>
            <a:r>
              <a:rPr lang="en-US" smtClean="0"/>
              <a:t>s Internet Safety for Kids and Families division.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801AB9F0-3B96-4F7A-8E98-4C315D333E84}" type="slidenum">
              <a:rPr lang="en-US" sz="1200"/>
              <a:pPr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807EDA4E-1DF1-471D-84CC-AA97295937CC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2C5C44AB-97DD-408B-959B-7C591E85D738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8069BFE1-B116-4F48-BEEB-3E0EDF9085BF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Lela Davidson contributor to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Today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on August 12, 2013 mentioned Apps the teens are using now. </a:t>
            </a:r>
            <a:endParaRPr lang="en-US" smtClean="0"/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701A75C1-BCBC-4EB3-9979-40B66DF635DC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i="1" smtClean="0"/>
              <a:t>Washington Post: </a:t>
            </a:r>
            <a:r>
              <a:rPr lang="en-US" smtClean="0"/>
              <a:t>Jul 31, 2012,  </a:t>
            </a:r>
            <a:r>
              <a:rPr lang="en-US" altLang="en-US" smtClean="0"/>
              <a:t>“</a:t>
            </a:r>
            <a:r>
              <a:rPr lang="en-US" smtClean="0"/>
              <a:t>5 Ways To Teach Kids To Use Technology Safely</a:t>
            </a:r>
            <a:r>
              <a:rPr lang="en-US" altLang="en-US" smtClean="0"/>
              <a:t>”</a:t>
            </a:r>
            <a:r>
              <a:rPr lang="en-US" smtClean="0"/>
              <a:t> reported by Valerie Strauss on a article written by Lynette Owens, director of Trend Micro</a:t>
            </a:r>
            <a:r>
              <a:rPr lang="en-US" altLang="en-US" smtClean="0"/>
              <a:t>’</a:t>
            </a:r>
            <a:r>
              <a:rPr lang="en-US" smtClean="0"/>
              <a:t>s Internet Safety for Kids and Families division.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BAC9ED0A-D16E-4A0A-80D6-2219E4C34CE2}" type="slidenum">
              <a:rPr lang="en-US" sz="1200"/>
              <a:pPr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i="1" smtClean="0"/>
              <a:t>Washington Post: </a:t>
            </a:r>
            <a:r>
              <a:rPr lang="en-US" smtClean="0"/>
              <a:t>Jul 31, 2012,  </a:t>
            </a:r>
            <a:r>
              <a:rPr lang="en-US" altLang="en-US" smtClean="0"/>
              <a:t>“</a:t>
            </a:r>
            <a:r>
              <a:rPr lang="en-US" smtClean="0"/>
              <a:t>5 Ways To Teach Kids To Use Technology Safely</a:t>
            </a:r>
            <a:r>
              <a:rPr lang="en-US" altLang="en-US" smtClean="0"/>
              <a:t>”</a:t>
            </a:r>
            <a:r>
              <a:rPr lang="en-US" smtClean="0"/>
              <a:t> reported by Valerie Strauss on a article written by Lynette Owens, director of Trend Micro</a:t>
            </a:r>
            <a:r>
              <a:rPr lang="en-US" altLang="en-US" smtClean="0"/>
              <a:t>’</a:t>
            </a:r>
            <a:r>
              <a:rPr lang="en-US" smtClean="0"/>
              <a:t>s Internet Safety for Kids and Families division.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1F2B6D8-D58C-4D72-8D77-9AE8D0DD146B}" type="slidenum">
              <a:rPr lang="en-US" sz="1200"/>
              <a:pPr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12881BFA-0776-455A-9B67-E3E8CF52605D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7"/>
                    <a:ext cx="2922" cy="214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dirty="0">
                      <a:ea typeface="+mn-ea"/>
                    </a:endParaRPr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dirty="0">
                      <a:ea typeface="+mn-ea"/>
                    </a:endParaRPr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193 h 504"/>
                        <a:gd name="T2" fmla="*/ 343 w 2736"/>
                        <a:gd name="T3" fmla="*/ 64 h 504"/>
                        <a:gd name="T4" fmla="*/ 705 w 2736"/>
                        <a:gd name="T5" fmla="*/ 9 h 504"/>
                        <a:gd name="T6" fmla="*/ 1086 w 2736"/>
                        <a:gd name="T7" fmla="*/ 9 h 504"/>
                        <a:gd name="T8" fmla="*/ 1080 w 2736"/>
                        <a:gd name="T9" fmla="*/ 40 h 504"/>
                        <a:gd name="T10" fmla="*/ 701 w 2736"/>
                        <a:gd name="T11" fmla="*/ 40 h 504"/>
                        <a:gd name="T12" fmla="*/ 260 w 2736"/>
                        <a:gd name="T13" fmla="*/ 112 h 504"/>
                        <a:gd name="T14" fmla="*/ 0 w 2736"/>
                        <a:gd name="T15" fmla="*/ 19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3" y="3148"/>
                      <a:ext cx="922" cy="49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2 w 1769"/>
                        <a:gd name="T3" fmla="*/ 22 h 791"/>
                        <a:gd name="T4" fmla="*/ 314 w 1769"/>
                        <a:gd name="T5" fmla="*/ 77 h 791"/>
                        <a:gd name="T6" fmla="*/ 438 w 1769"/>
                        <a:gd name="T7" fmla="*/ 166 h 791"/>
                        <a:gd name="T8" fmla="*/ 477 w 1769"/>
                        <a:gd name="T9" fmla="*/ 234 h 791"/>
                        <a:gd name="T10" fmla="*/ 459 w 1769"/>
                        <a:gd name="T11" fmla="*/ 302 h 791"/>
                        <a:gd name="T12" fmla="*/ 432 w 1769"/>
                        <a:gd name="T13" fmla="*/ 243 h 791"/>
                        <a:gd name="T14" fmla="*/ 377 w 1769"/>
                        <a:gd name="T15" fmla="*/ 174 h 791"/>
                        <a:gd name="T16" fmla="*/ 301 w 1769"/>
                        <a:gd name="T17" fmla="*/ 113 h 791"/>
                        <a:gd name="T18" fmla="*/ 158 w 1769"/>
                        <a:gd name="T19" fmla="*/ 58 h 791"/>
                        <a:gd name="T20" fmla="*/ 0 w 1769"/>
                        <a:gd name="T21" fmla="*/ 29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2"/>
                      <a:ext cx="1814" cy="344"/>
                    </a:xfrm>
                    <a:custGeom>
                      <a:avLst/>
                      <a:gdLst>
                        <a:gd name="T0" fmla="*/ 0 w 2736"/>
                        <a:gd name="T1" fmla="*/ 235 h 504"/>
                        <a:gd name="T2" fmla="*/ 380 w 2736"/>
                        <a:gd name="T3" fmla="*/ 78 h 504"/>
                        <a:gd name="T4" fmla="*/ 781 w 2736"/>
                        <a:gd name="T5" fmla="*/ 11 h 504"/>
                        <a:gd name="T6" fmla="*/ 1203 w 2736"/>
                        <a:gd name="T7" fmla="*/ 11 h 504"/>
                        <a:gd name="T8" fmla="*/ 1195 w 2736"/>
                        <a:gd name="T9" fmla="*/ 48 h 504"/>
                        <a:gd name="T10" fmla="*/ 776 w 2736"/>
                        <a:gd name="T11" fmla="*/ 48 h 504"/>
                        <a:gd name="T12" fmla="*/ 288 w 2736"/>
                        <a:gd name="T13" fmla="*/ 136 h 504"/>
                        <a:gd name="T14" fmla="*/ 0 w 2736"/>
                        <a:gd name="T15" fmla="*/ 2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5" cy="545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47 w 1769"/>
                        <a:gd name="T3" fmla="*/ 27 h 791"/>
                        <a:gd name="T4" fmla="*/ 352 w 1769"/>
                        <a:gd name="T5" fmla="*/ 95 h 791"/>
                        <a:gd name="T6" fmla="*/ 489 w 1769"/>
                        <a:gd name="T7" fmla="*/ 205 h 791"/>
                        <a:gd name="T8" fmla="*/ 534 w 1769"/>
                        <a:gd name="T9" fmla="*/ 289 h 791"/>
                        <a:gd name="T10" fmla="*/ 513 w 1769"/>
                        <a:gd name="T11" fmla="*/ 373 h 791"/>
                        <a:gd name="T12" fmla="*/ 483 w 1769"/>
                        <a:gd name="T13" fmla="*/ 300 h 791"/>
                        <a:gd name="T14" fmla="*/ 422 w 1769"/>
                        <a:gd name="T15" fmla="*/ 216 h 791"/>
                        <a:gd name="T16" fmla="*/ 337 w 1769"/>
                        <a:gd name="T17" fmla="*/ 141 h 791"/>
                        <a:gd name="T18" fmla="*/ 176 w 1769"/>
                        <a:gd name="T19" fmla="*/ 72 h 791"/>
                        <a:gd name="T20" fmla="*/ 0 w 1769"/>
                        <a:gd name="T21" fmla="*/ 36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5" cy="304"/>
                    </a:xfrm>
                    <a:custGeom>
                      <a:avLst/>
                      <a:gdLst>
                        <a:gd name="T0" fmla="*/ 0 w 2736"/>
                        <a:gd name="T1" fmla="*/ 183 h 504"/>
                        <a:gd name="T2" fmla="*/ 348 w 2736"/>
                        <a:gd name="T3" fmla="*/ 61 h 504"/>
                        <a:gd name="T4" fmla="*/ 714 w 2736"/>
                        <a:gd name="T5" fmla="*/ 8 h 504"/>
                        <a:gd name="T6" fmla="*/ 1100 w 2736"/>
                        <a:gd name="T7" fmla="*/ 8 h 504"/>
                        <a:gd name="T8" fmla="*/ 1094 w 2736"/>
                        <a:gd name="T9" fmla="*/ 37 h 504"/>
                        <a:gd name="T10" fmla="*/ 710 w 2736"/>
                        <a:gd name="T11" fmla="*/ 37 h 504"/>
                        <a:gd name="T12" fmla="*/ 263 w 2736"/>
                        <a:gd name="T13" fmla="*/ 106 h 504"/>
                        <a:gd name="T14" fmla="*/ 0 w 2736"/>
                        <a:gd name="T15" fmla="*/ 18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5 w 1769"/>
                        <a:gd name="T3" fmla="*/ 20 h 791"/>
                        <a:gd name="T4" fmla="*/ 321 w 1769"/>
                        <a:gd name="T5" fmla="*/ 72 h 791"/>
                        <a:gd name="T6" fmla="*/ 447 w 1769"/>
                        <a:gd name="T7" fmla="*/ 156 h 791"/>
                        <a:gd name="T8" fmla="*/ 487 w 1769"/>
                        <a:gd name="T9" fmla="*/ 220 h 791"/>
                        <a:gd name="T10" fmla="*/ 469 w 1769"/>
                        <a:gd name="T11" fmla="*/ 285 h 791"/>
                        <a:gd name="T12" fmla="*/ 441 w 1769"/>
                        <a:gd name="T13" fmla="*/ 229 h 791"/>
                        <a:gd name="T14" fmla="*/ 386 w 1769"/>
                        <a:gd name="T15" fmla="*/ 164 h 791"/>
                        <a:gd name="T16" fmla="*/ 308 w 1769"/>
                        <a:gd name="T17" fmla="*/ 107 h 791"/>
                        <a:gd name="T18" fmla="*/ 161 w 1769"/>
                        <a:gd name="T19" fmla="*/ 55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223 h 504"/>
                        <a:gd name="T2" fmla="*/ 325 w 2736"/>
                        <a:gd name="T3" fmla="*/ 74 h 504"/>
                        <a:gd name="T4" fmla="*/ 667 w 2736"/>
                        <a:gd name="T5" fmla="*/ 11 h 504"/>
                        <a:gd name="T6" fmla="*/ 1028 w 2736"/>
                        <a:gd name="T7" fmla="*/ 11 h 504"/>
                        <a:gd name="T8" fmla="*/ 1022 w 2736"/>
                        <a:gd name="T9" fmla="*/ 45 h 504"/>
                        <a:gd name="T10" fmla="*/ 663 w 2736"/>
                        <a:gd name="T11" fmla="*/ 45 h 504"/>
                        <a:gd name="T12" fmla="*/ 246 w 2736"/>
                        <a:gd name="T13" fmla="*/ 129 h 504"/>
                        <a:gd name="T14" fmla="*/ 0 w 2736"/>
                        <a:gd name="T15" fmla="*/ 22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26 w 1769"/>
                        <a:gd name="T3" fmla="*/ 25 h 791"/>
                        <a:gd name="T4" fmla="*/ 300 w 1769"/>
                        <a:gd name="T5" fmla="*/ 89 h 791"/>
                        <a:gd name="T6" fmla="*/ 418 w 1769"/>
                        <a:gd name="T7" fmla="*/ 192 h 791"/>
                        <a:gd name="T8" fmla="*/ 455 w 1769"/>
                        <a:gd name="T9" fmla="*/ 270 h 791"/>
                        <a:gd name="T10" fmla="*/ 438 w 1769"/>
                        <a:gd name="T11" fmla="*/ 349 h 791"/>
                        <a:gd name="T12" fmla="*/ 412 w 1769"/>
                        <a:gd name="T13" fmla="*/ 280 h 791"/>
                        <a:gd name="T14" fmla="*/ 360 w 1769"/>
                        <a:gd name="T15" fmla="*/ 201 h 791"/>
                        <a:gd name="T16" fmla="*/ 288 w 1769"/>
                        <a:gd name="T17" fmla="*/ 131 h 791"/>
                        <a:gd name="T18" fmla="*/ 151 w 1769"/>
                        <a:gd name="T19" fmla="*/ 67 h 791"/>
                        <a:gd name="T20" fmla="*/ 0 w 1769"/>
                        <a:gd name="T21" fmla="*/ 34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193 h 504"/>
                        <a:gd name="T2" fmla="*/ 276 w 2736"/>
                        <a:gd name="T3" fmla="*/ 64 h 504"/>
                        <a:gd name="T4" fmla="*/ 566 w 2736"/>
                        <a:gd name="T5" fmla="*/ 9 h 504"/>
                        <a:gd name="T6" fmla="*/ 872 w 2736"/>
                        <a:gd name="T7" fmla="*/ 9 h 504"/>
                        <a:gd name="T8" fmla="*/ 867 w 2736"/>
                        <a:gd name="T9" fmla="*/ 40 h 504"/>
                        <a:gd name="T10" fmla="*/ 562 w 2736"/>
                        <a:gd name="T11" fmla="*/ 40 h 504"/>
                        <a:gd name="T12" fmla="*/ 208 w 2736"/>
                        <a:gd name="T13" fmla="*/ 112 h 504"/>
                        <a:gd name="T14" fmla="*/ 0 w 2736"/>
                        <a:gd name="T15" fmla="*/ 19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28" cy="489"/>
                    </a:xfrm>
                    <a:custGeom>
                      <a:avLst/>
                      <a:gdLst>
                        <a:gd name="T0" fmla="*/ 1 w 1769"/>
                        <a:gd name="T1" fmla="*/ 3 h 791"/>
                        <a:gd name="T2" fmla="*/ 106 w 1769"/>
                        <a:gd name="T3" fmla="*/ 22 h 791"/>
                        <a:gd name="T4" fmla="*/ 254 w 1769"/>
                        <a:gd name="T5" fmla="*/ 77 h 791"/>
                        <a:gd name="T6" fmla="*/ 353 w 1769"/>
                        <a:gd name="T7" fmla="*/ 165 h 791"/>
                        <a:gd name="T8" fmla="*/ 385 w 1769"/>
                        <a:gd name="T9" fmla="*/ 232 h 791"/>
                        <a:gd name="T10" fmla="*/ 370 w 1769"/>
                        <a:gd name="T11" fmla="*/ 301 h 791"/>
                        <a:gd name="T12" fmla="*/ 348 w 1769"/>
                        <a:gd name="T13" fmla="*/ 242 h 791"/>
                        <a:gd name="T14" fmla="*/ 304 w 1769"/>
                        <a:gd name="T15" fmla="*/ 174 h 791"/>
                        <a:gd name="T16" fmla="*/ 243 w 1769"/>
                        <a:gd name="T17" fmla="*/ 113 h 791"/>
                        <a:gd name="T18" fmla="*/ 127 w 1769"/>
                        <a:gd name="T19" fmla="*/ 58 h 791"/>
                        <a:gd name="T20" fmla="*/ 0 w 1769"/>
                        <a:gd name="T21" fmla="*/ 29 h 791"/>
                        <a:gd name="T22" fmla="*/ 1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8"/>
                    </a:xfrm>
                    <a:custGeom>
                      <a:avLst/>
                      <a:gdLst>
                        <a:gd name="T0" fmla="*/ 0 w 2736"/>
                        <a:gd name="T1" fmla="*/ 94 h 504"/>
                        <a:gd name="T2" fmla="*/ 227 w 2736"/>
                        <a:gd name="T3" fmla="*/ 32 h 504"/>
                        <a:gd name="T4" fmla="*/ 467 w 2736"/>
                        <a:gd name="T5" fmla="*/ 4 h 504"/>
                        <a:gd name="T6" fmla="*/ 720 w 2736"/>
                        <a:gd name="T7" fmla="*/ 4 h 504"/>
                        <a:gd name="T8" fmla="*/ 716 w 2736"/>
                        <a:gd name="T9" fmla="*/ 19 h 504"/>
                        <a:gd name="T10" fmla="*/ 464 w 2736"/>
                        <a:gd name="T11" fmla="*/ 19 h 504"/>
                        <a:gd name="T12" fmla="*/ 172 w 2736"/>
                        <a:gd name="T13" fmla="*/ 55 h 504"/>
                        <a:gd name="T14" fmla="*/ 0 w 2736"/>
                        <a:gd name="T15" fmla="*/ 9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88 w 1769"/>
                        <a:gd name="T3" fmla="*/ 10 h 791"/>
                        <a:gd name="T4" fmla="*/ 210 w 1769"/>
                        <a:gd name="T5" fmla="*/ 37 h 791"/>
                        <a:gd name="T6" fmla="*/ 293 w 1769"/>
                        <a:gd name="T7" fmla="*/ 80 h 791"/>
                        <a:gd name="T8" fmla="*/ 319 w 1769"/>
                        <a:gd name="T9" fmla="*/ 113 h 791"/>
                        <a:gd name="T10" fmla="*/ 307 w 1769"/>
                        <a:gd name="T11" fmla="*/ 145 h 791"/>
                        <a:gd name="T12" fmla="*/ 289 w 1769"/>
                        <a:gd name="T13" fmla="*/ 117 h 791"/>
                        <a:gd name="T14" fmla="*/ 252 w 1769"/>
                        <a:gd name="T15" fmla="*/ 84 h 791"/>
                        <a:gd name="T16" fmla="*/ 202 w 1769"/>
                        <a:gd name="T17" fmla="*/ 55 h 791"/>
                        <a:gd name="T18" fmla="*/ 106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60 w 2736"/>
                        <a:gd name="T5" fmla="*/ 4 h 504"/>
                        <a:gd name="T6" fmla="*/ 555 w 2736"/>
                        <a:gd name="T7" fmla="*/ 4 h 504"/>
                        <a:gd name="T8" fmla="*/ 552 w 2736"/>
                        <a:gd name="T9" fmla="*/ 19 h 504"/>
                        <a:gd name="T10" fmla="*/ 358 w 2736"/>
                        <a:gd name="T11" fmla="*/ 19 h 504"/>
                        <a:gd name="T12" fmla="*/ 132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20"/>
                      <a:ext cx="662" cy="3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2 w 1769"/>
                        <a:gd name="T5" fmla="*/ 36 h 791"/>
                        <a:gd name="T6" fmla="*/ 226 w 1769"/>
                        <a:gd name="T7" fmla="*/ 78 h 791"/>
                        <a:gd name="T8" fmla="*/ 246 w 1769"/>
                        <a:gd name="T9" fmla="*/ 109 h 791"/>
                        <a:gd name="T10" fmla="*/ 237 w 1769"/>
                        <a:gd name="T11" fmla="*/ 141 h 791"/>
                        <a:gd name="T12" fmla="*/ 223 w 1769"/>
                        <a:gd name="T13" fmla="*/ 114 h 791"/>
                        <a:gd name="T14" fmla="*/ 195 w 1769"/>
                        <a:gd name="T15" fmla="*/ 81 h 791"/>
                        <a:gd name="T16" fmla="*/ 155 w 1769"/>
                        <a:gd name="T17" fmla="*/ 53 h 791"/>
                        <a:gd name="T18" fmla="*/ 81 w 1769"/>
                        <a:gd name="T19" fmla="*/ 27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194 h 504"/>
                        <a:gd name="T2" fmla="*/ 343 w 2736"/>
                        <a:gd name="T3" fmla="*/ 65 h 504"/>
                        <a:gd name="T4" fmla="*/ 705 w 2736"/>
                        <a:gd name="T5" fmla="*/ 9 h 504"/>
                        <a:gd name="T6" fmla="*/ 1086 w 2736"/>
                        <a:gd name="T7" fmla="*/ 9 h 504"/>
                        <a:gd name="T8" fmla="*/ 1080 w 2736"/>
                        <a:gd name="T9" fmla="*/ 40 h 504"/>
                        <a:gd name="T10" fmla="*/ 701 w 2736"/>
                        <a:gd name="T11" fmla="*/ 40 h 504"/>
                        <a:gd name="T12" fmla="*/ 260 w 2736"/>
                        <a:gd name="T13" fmla="*/ 112 h 504"/>
                        <a:gd name="T14" fmla="*/ 0 w 2736"/>
                        <a:gd name="T15" fmla="*/ 19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3 w 1769"/>
                        <a:gd name="T3" fmla="*/ 22 h 791"/>
                        <a:gd name="T4" fmla="*/ 317 w 1769"/>
                        <a:gd name="T5" fmla="*/ 77 h 791"/>
                        <a:gd name="T6" fmla="*/ 441 w 1769"/>
                        <a:gd name="T7" fmla="*/ 166 h 791"/>
                        <a:gd name="T8" fmla="*/ 481 w 1769"/>
                        <a:gd name="T9" fmla="*/ 234 h 791"/>
                        <a:gd name="T10" fmla="*/ 463 w 1769"/>
                        <a:gd name="T11" fmla="*/ 302 h 791"/>
                        <a:gd name="T12" fmla="*/ 436 w 1769"/>
                        <a:gd name="T13" fmla="*/ 243 h 791"/>
                        <a:gd name="T14" fmla="*/ 381 w 1769"/>
                        <a:gd name="T15" fmla="*/ 174 h 791"/>
                        <a:gd name="T16" fmla="*/ 304 w 1769"/>
                        <a:gd name="T17" fmla="*/ 113 h 791"/>
                        <a:gd name="T18" fmla="*/ 159 w 1769"/>
                        <a:gd name="T19" fmla="*/ 58 h 791"/>
                        <a:gd name="T20" fmla="*/ 0 w 1769"/>
                        <a:gd name="T21" fmla="*/ 29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8"/>
                    </a:xfrm>
                    <a:custGeom>
                      <a:avLst/>
                      <a:gdLst>
                        <a:gd name="T0" fmla="*/ 0 w 2736"/>
                        <a:gd name="T1" fmla="*/ 240 h 504"/>
                        <a:gd name="T2" fmla="*/ 380 w 2736"/>
                        <a:gd name="T3" fmla="*/ 80 h 504"/>
                        <a:gd name="T4" fmla="*/ 781 w 2736"/>
                        <a:gd name="T5" fmla="*/ 12 h 504"/>
                        <a:gd name="T6" fmla="*/ 1203 w 2736"/>
                        <a:gd name="T7" fmla="*/ 12 h 504"/>
                        <a:gd name="T8" fmla="*/ 1195 w 2736"/>
                        <a:gd name="T9" fmla="*/ 49 h 504"/>
                        <a:gd name="T10" fmla="*/ 776 w 2736"/>
                        <a:gd name="T11" fmla="*/ 49 h 504"/>
                        <a:gd name="T12" fmla="*/ 288 w 2736"/>
                        <a:gd name="T13" fmla="*/ 139 h 504"/>
                        <a:gd name="T14" fmla="*/ 0 w 2736"/>
                        <a:gd name="T15" fmla="*/ 24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2" y="2984"/>
                      <a:ext cx="976" cy="547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48 w 1769"/>
                        <a:gd name="T3" fmla="*/ 27 h 791"/>
                        <a:gd name="T4" fmla="*/ 352 w 1769"/>
                        <a:gd name="T5" fmla="*/ 95 h 791"/>
                        <a:gd name="T6" fmla="*/ 490 w 1769"/>
                        <a:gd name="T7" fmla="*/ 207 h 791"/>
                        <a:gd name="T8" fmla="*/ 535 w 1769"/>
                        <a:gd name="T9" fmla="*/ 291 h 791"/>
                        <a:gd name="T10" fmla="*/ 514 w 1769"/>
                        <a:gd name="T11" fmla="*/ 376 h 791"/>
                        <a:gd name="T12" fmla="*/ 484 w 1769"/>
                        <a:gd name="T13" fmla="*/ 302 h 791"/>
                        <a:gd name="T14" fmla="*/ 423 w 1769"/>
                        <a:gd name="T15" fmla="*/ 217 h 791"/>
                        <a:gd name="T16" fmla="*/ 338 w 1769"/>
                        <a:gd name="T17" fmla="*/ 142 h 791"/>
                        <a:gd name="T18" fmla="*/ 177 w 1769"/>
                        <a:gd name="T19" fmla="*/ 73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3" cy="304"/>
                    </a:xfrm>
                    <a:custGeom>
                      <a:avLst/>
                      <a:gdLst>
                        <a:gd name="T0" fmla="*/ 0 w 2736"/>
                        <a:gd name="T1" fmla="*/ 183 h 504"/>
                        <a:gd name="T2" fmla="*/ 346 w 2736"/>
                        <a:gd name="T3" fmla="*/ 61 h 504"/>
                        <a:gd name="T4" fmla="*/ 713 w 2736"/>
                        <a:gd name="T5" fmla="*/ 8 h 504"/>
                        <a:gd name="T6" fmla="*/ 1098 w 2736"/>
                        <a:gd name="T7" fmla="*/ 8 h 504"/>
                        <a:gd name="T8" fmla="*/ 1091 w 2736"/>
                        <a:gd name="T9" fmla="*/ 37 h 504"/>
                        <a:gd name="T10" fmla="*/ 708 w 2736"/>
                        <a:gd name="T11" fmla="*/ 37 h 504"/>
                        <a:gd name="T12" fmla="*/ 262 w 2736"/>
                        <a:gd name="T13" fmla="*/ 106 h 504"/>
                        <a:gd name="T14" fmla="*/ 0 w 2736"/>
                        <a:gd name="T15" fmla="*/ 18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4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5 w 1769"/>
                        <a:gd name="T3" fmla="*/ 20 h 791"/>
                        <a:gd name="T4" fmla="*/ 321 w 1769"/>
                        <a:gd name="T5" fmla="*/ 72 h 791"/>
                        <a:gd name="T6" fmla="*/ 447 w 1769"/>
                        <a:gd name="T7" fmla="*/ 155 h 791"/>
                        <a:gd name="T8" fmla="*/ 487 w 1769"/>
                        <a:gd name="T9" fmla="*/ 219 h 791"/>
                        <a:gd name="T10" fmla="*/ 469 w 1769"/>
                        <a:gd name="T11" fmla="*/ 283 h 791"/>
                        <a:gd name="T12" fmla="*/ 441 w 1769"/>
                        <a:gd name="T13" fmla="*/ 227 h 791"/>
                        <a:gd name="T14" fmla="*/ 386 w 1769"/>
                        <a:gd name="T15" fmla="*/ 163 h 791"/>
                        <a:gd name="T16" fmla="*/ 308 w 1769"/>
                        <a:gd name="T17" fmla="*/ 106 h 791"/>
                        <a:gd name="T18" fmla="*/ 161 w 1769"/>
                        <a:gd name="T19" fmla="*/ 55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0" y="1816"/>
                      <a:ext cx="1675" cy="336"/>
                    </a:xfrm>
                    <a:custGeom>
                      <a:avLst/>
                      <a:gdLst>
                        <a:gd name="T0" fmla="*/ 0 w 2736"/>
                        <a:gd name="T1" fmla="*/ 224 h 504"/>
                        <a:gd name="T2" fmla="*/ 324 w 2736"/>
                        <a:gd name="T3" fmla="*/ 75 h 504"/>
                        <a:gd name="T4" fmla="*/ 665 w 2736"/>
                        <a:gd name="T5" fmla="*/ 11 h 504"/>
                        <a:gd name="T6" fmla="*/ 1025 w 2736"/>
                        <a:gd name="T7" fmla="*/ 11 h 504"/>
                        <a:gd name="T8" fmla="*/ 1019 w 2736"/>
                        <a:gd name="T9" fmla="*/ 46 h 504"/>
                        <a:gd name="T10" fmla="*/ 661 w 2736"/>
                        <a:gd name="T11" fmla="*/ 46 h 504"/>
                        <a:gd name="T12" fmla="*/ 245 w 2736"/>
                        <a:gd name="T13" fmla="*/ 130 h 504"/>
                        <a:gd name="T14" fmla="*/ 0 w 2736"/>
                        <a:gd name="T15" fmla="*/ 22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26 w 1769"/>
                        <a:gd name="T3" fmla="*/ 25 h 791"/>
                        <a:gd name="T4" fmla="*/ 300 w 1769"/>
                        <a:gd name="T5" fmla="*/ 90 h 791"/>
                        <a:gd name="T6" fmla="*/ 418 w 1769"/>
                        <a:gd name="T7" fmla="*/ 193 h 791"/>
                        <a:gd name="T8" fmla="*/ 455 w 1769"/>
                        <a:gd name="T9" fmla="*/ 272 h 791"/>
                        <a:gd name="T10" fmla="*/ 438 w 1769"/>
                        <a:gd name="T11" fmla="*/ 352 h 791"/>
                        <a:gd name="T12" fmla="*/ 412 w 1769"/>
                        <a:gd name="T13" fmla="*/ 283 h 791"/>
                        <a:gd name="T14" fmla="*/ 360 w 1769"/>
                        <a:gd name="T15" fmla="*/ 203 h 791"/>
                        <a:gd name="T16" fmla="*/ 288 w 1769"/>
                        <a:gd name="T17" fmla="*/ 132 h 791"/>
                        <a:gd name="T18" fmla="*/ 151 w 1769"/>
                        <a:gd name="T19" fmla="*/ 68 h 791"/>
                        <a:gd name="T20" fmla="*/ 0 w 1769"/>
                        <a:gd name="T21" fmla="*/ 34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193 h 504"/>
                        <a:gd name="T2" fmla="*/ 276 w 2736"/>
                        <a:gd name="T3" fmla="*/ 64 h 504"/>
                        <a:gd name="T4" fmla="*/ 566 w 2736"/>
                        <a:gd name="T5" fmla="*/ 9 h 504"/>
                        <a:gd name="T6" fmla="*/ 872 w 2736"/>
                        <a:gd name="T7" fmla="*/ 9 h 504"/>
                        <a:gd name="T8" fmla="*/ 867 w 2736"/>
                        <a:gd name="T9" fmla="*/ 40 h 504"/>
                        <a:gd name="T10" fmla="*/ 562 w 2736"/>
                        <a:gd name="T11" fmla="*/ 40 h 504"/>
                        <a:gd name="T12" fmla="*/ 208 w 2736"/>
                        <a:gd name="T13" fmla="*/ 112 h 504"/>
                        <a:gd name="T14" fmla="*/ 0 w 2736"/>
                        <a:gd name="T15" fmla="*/ 19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5" y="1758"/>
                      <a:ext cx="828" cy="487"/>
                    </a:xfrm>
                    <a:custGeom>
                      <a:avLst/>
                      <a:gdLst>
                        <a:gd name="T0" fmla="*/ 1 w 1769"/>
                        <a:gd name="T1" fmla="*/ 3 h 791"/>
                        <a:gd name="T2" fmla="*/ 106 w 1769"/>
                        <a:gd name="T3" fmla="*/ 21 h 791"/>
                        <a:gd name="T4" fmla="*/ 254 w 1769"/>
                        <a:gd name="T5" fmla="*/ 76 h 791"/>
                        <a:gd name="T6" fmla="*/ 353 w 1769"/>
                        <a:gd name="T7" fmla="*/ 164 h 791"/>
                        <a:gd name="T8" fmla="*/ 385 w 1769"/>
                        <a:gd name="T9" fmla="*/ 231 h 791"/>
                        <a:gd name="T10" fmla="*/ 370 w 1769"/>
                        <a:gd name="T11" fmla="*/ 299 h 791"/>
                        <a:gd name="T12" fmla="*/ 348 w 1769"/>
                        <a:gd name="T13" fmla="*/ 239 h 791"/>
                        <a:gd name="T14" fmla="*/ 304 w 1769"/>
                        <a:gd name="T15" fmla="*/ 172 h 791"/>
                        <a:gd name="T16" fmla="*/ 243 w 1769"/>
                        <a:gd name="T17" fmla="*/ 112 h 791"/>
                        <a:gd name="T18" fmla="*/ 127 w 1769"/>
                        <a:gd name="T19" fmla="*/ 58 h 791"/>
                        <a:gd name="T20" fmla="*/ 0 w 1769"/>
                        <a:gd name="T21" fmla="*/ 29 h 791"/>
                        <a:gd name="T22" fmla="*/ 1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4" y="1466"/>
                      <a:ext cx="1402" cy="219"/>
                    </a:xfrm>
                    <a:custGeom>
                      <a:avLst/>
                      <a:gdLst>
                        <a:gd name="T0" fmla="*/ 0 w 2736"/>
                        <a:gd name="T1" fmla="*/ 95 h 504"/>
                        <a:gd name="T2" fmla="*/ 227 w 2736"/>
                        <a:gd name="T3" fmla="*/ 32 h 504"/>
                        <a:gd name="T4" fmla="*/ 466 w 2736"/>
                        <a:gd name="T5" fmla="*/ 4 h 504"/>
                        <a:gd name="T6" fmla="*/ 718 w 2736"/>
                        <a:gd name="T7" fmla="*/ 4 h 504"/>
                        <a:gd name="T8" fmla="*/ 714 w 2736"/>
                        <a:gd name="T9" fmla="*/ 20 h 504"/>
                        <a:gd name="T10" fmla="*/ 463 w 2736"/>
                        <a:gd name="T11" fmla="*/ 20 h 504"/>
                        <a:gd name="T12" fmla="*/ 172 w 2736"/>
                        <a:gd name="T13" fmla="*/ 55 h 504"/>
                        <a:gd name="T14" fmla="*/ 0 w 2736"/>
                        <a:gd name="T15" fmla="*/ 9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3"/>
                      <a:ext cx="754" cy="34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88 w 1769"/>
                        <a:gd name="T3" fmla="*/ 10 h 791"/>
                        <a:gd name="T4" fmla="*/ 210 w 1769"/>
                        <a:gd name="T5" fmla="*/ 38 h 791"/>
                        <a:gd name="T6" fmla="*/ 293 w 1769"/>
                        <a:gd name="T7" fmla="*/ 83 h 791"/>
                        <a:gd name="T8" fmla="*/ 319 w 1769"/>
                        <a:gd name="T9" fmla="*/ 116 h 791"/>
                        <a:gd name="T10" fmla="*/ 307 w 1769"/>
                        <a:gd name="T11" fmla="*/ 150 h 791"/>
                        <a:gd name="T12" fmla="*/ 289 w 1769"/>
                        <a:gd name="T13" fmla="*/ 121 h 791"/>
                        <a:gd name="T14" fmla="*/ 252 w 1769"/>
                        <a:gd name="T15" fmla="*/ 87 h 791"/>
                        <a:gd name="T16" fmla="*/ 202 w 1769"/>
                        <a:gd name="T17" fmla="*/ 56 h 791"/>
                        <a:gd name="T18" fmla="*/ 106 w 1769"/>
                        <a:gd name="T19" fmla="*/ 29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2" y="1306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60 w 2736"/>
                        <a:gd name="T5" fmla="*/ 4 h 504"/>
                        <a:gd name="T6" fmla="*/ 555 w 2736"/>
                        <a:gd name="T7" fmla="*/ 4 h 504"/>
                        <a:gd name="T8" fmla="*/ 552 w 2736"/>
                        <a:gd name="T9" fmla="*/ 19 h 504"/>
                        <a:gd name="T10" fmla="*/ 358 w 2736"/>
                        <a:gd name="T11" fmla="*/ 19 h 504"/>
                        <a:gd name="T12" fmla="*/ 132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2 w 1769"/>
                        <a:gd name="T5" fmla="*/ 37 h 791"/>
                        <a:gd name="T6" fmla="*/ 226 w 1769"/>
                        <a:gd name="T7" fmla="*/ 80 h 791"/>
                        <a:gd name="T8" fmla="*/ 246 w 1769"/>
                        <a:gd name="T9" fmla="*/ 113 h 791"/>
                        <a:gd name="T10" fmla="*/ 237 w 1769"/>
                        <a:gd name="T11" fmla="*/ 145 h 791"/>
                        <a:gd name="T12" fmla="*/ 223 w 1769"/>
                        <a:gd name="T13" fmla="*/ 117 h 791"/>
                        <a:gd name="T14" fmla="*/ 195 w 1769"/>
                        <a:gd name="T15" fmla="*/ 84 h 791"/>
                        <a:gd name="T16" fmla="*/ 155 w 1769"/>
                        <a:gd name="T17" fmla="*/ 55 h 791"/>
                        <a:gd name="T18" fmla="*/ 81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61 w 2736"/>
                        <a:gd name="T5" fmla="*/ 4 h 504"/>
                        <a:gd name="T6" fmla="*/ 556 w 2736"/>
                        <a:gd name="T7" fmla="*/ 4 h 504"/>
                        <a:gd name="T8" fmla="*/ 553 w 2736"/>
                        <a:gd name="T9" fmla="*/ 19 h 504"/>
                        <a:gd name="T10" fmla="*/ 358 w 2736"/>
                        <a:gd name="T11" fmla="*/ 19 h 504"/>
                        <a:gd name="T12" fmla="*/ 133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2"/>
                      <a:ext cx="662" cy="3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2 w 1769"/>
                        <a:gd name="T5" fmla="*/ 36 h 791"/>
                        <a:gd name="T6" fmla="*/ 226 w 1769"/>
                        <a:gd name="T7" fmla="*/ 78 h 791"/>
                        <a:gd name="T8" fmla="*/ 246 w 1769"/>
                        <a:gd name="T9" fmla="*/ 109 h 791"/>
                        <a:gd name="T10" fmla="*/ 237 w 1769"/>
                        <a:gd name="T11" fmla="*/ 141 h 791"/>
                        <a:gd name="T12" fmla="*/ 223 w 1769"/>
                        <a:gd name="T13" fmla="*/ 114 h 791"/>
                        <a:gd name="T14" fmla="*/ 195 w 1769"/>
                        <a:gd name="T15" fmla="*/ 81 h 791"/>
                        <a:gd name="T16" fmla="*/ 155 w 1769"/>
                        <a:gd name="T17" fmla="*/ 53 h 791"/>
                        <a:gd name="T18" fmla="*/ 81 w 1769"/>
                        <a:gd name="T19" fmla="*/ 27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6" y="1117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60 w 2736"/>
                        <a:gd name="T5" fmla="*/ 4 h 504"/>
                        <a:gd name="T6" fmla="*/ 555 w 2736"/>
                        <a:gd name="T7" fmla="*/ 4 h 504"/>
                        <a:gd name="T8" fmla="*/ 552 w 2736"/>
                        <a:gd name="T9" fmla="*/ 19 h 504"/>
                        <a:gd name="T10" fmla="*/ 358 w 2736"/>
                        <a:gd name="T11" fmla="*/ 19 h 504"/>
                        <a:gd name="T12" fmla="*/ 132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2"/>
                      <a:ext cx="662" cy="3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2 w 1769"/>
                        <a:gd name="T5" fmla="*/ 36 h 791"/>
                        <a:gd name="T6" fmla="*/ 226 w 1769"/>
                        <a:gd name="T7" fmla="*/ 78 h 791"/>
                        <a:gd name="T8" fmla="*/ 246 w 1769"/>
                        <a:gd name="T9" fmla="*/ 109 h 791"/>
                        <a:gd name="T10" fmla="*/ 237 w 1769"/>
                        <a:gd name="T11" fmla="*/ 141 h 791"/>
                        <a:gd name="T12" fmla="*/ 223 w 1769"/>
                        <a:gd name="T13" fmla="*/ 114 h 791"/>
                        <a:gd name="T14" fmla="*/ 195 w 1769"/>
                        <a:gd name="T15" fmla="*/ 81 h 791"/>
                        <a:gd name="T16" fmla="*/ 155 w 1769"/>
                        <a:gd name="T17" fmla="*/ 53 h 791"/>
                        <a:gd name="T18" fmla="*/ 81 w 1769"/>
                        <a:gd name="T19" fmla="*/ 27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81 w 2736"/>
                        <a:gd name="T3" fmla="*/ 31 h 504"/>
                        <a:gd name="T4" fmla="*/ 371 w 2736"/>
                        <a:gd name="T5" fmla="*/ 4 h 504"/>
                        <a:gd name="T6" fmla="*/ 572 w 2736"/>
                        <a:gd name="T7" fmla="*/ 4 h 504"/>
                        <a:gd name="T8" fmla="*/ 569 w 2736"/>
                        <a:gd name="T9" fmla="*/ 19 h 504"/>
                        <a:gd name="T10" fmla="*/ 369 w 2736"/>
                        <a:gd name="T11" fmla="*/ 19 h 504"/>
                        <a:gd name="T12" fmla="*/ 137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70 w 1769"/>
                        <a:gd name="T3" fmla="*/ 10 h 791"/>
                        <a:gd name="T4" fmla="*/ 167 w 1769"/>
                        <a:gd name="T5" fmla="*/ 37 h 791"/>
                        <a:gd name="T6" fmla="*/ 232 w 1769"/>
                        <a:gd name="T7" fmla="*/ 79 h 791"/>
                        <a:gd name="T8" fmla="*/ 253 w 1769"/>
                        <a:gd name="T9" fmla="*/ 112 h 791"/>
                        <a:gd name="T10" fmla="*/ 244 w 1769"/>
                        <a:gd name="T11" fmla="*/ 144 h 791"/>
                        <a:gd name="T12" fmla="*/ 229 w 1769"/>
                        <a:gd name="T13" fmla="*/ 116 h 791"/>
                        <a:gd name="T14" fmla="*/ 201 w 1769"/>
                        <a:gd name="T15" fmla="*/ 84 h 791"/>
                        <a:gd name="T16" fmla="*/ 160 w 1769"/>
                        <a:gd name="T17" fmla="*/ 54 h 791"/>
                        <a:gd name="T18" fmla="*/ 84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0" y="961"/>
                      <a:ext cx="1103" cy="214"/>
                    </a:xfrm>
                    <a:custGeom>
                      <a:avLst/>
                      <a:gdLst>
                        <a:gd name="T0" fmla="*/ 0 w 2736"/>
                        <a:gd name="T1" fmla="*/ 91 h 504"/>
                        <a:gd name="T2" fmla="*/ 140 w 2736"/>
                        <a:gd name="T3" fmla="*/ 30 h 504"/>
                        <a:gd name="T4" fmla="*/ 289 w 2736"/>
                        <a:gd name="T5" fmla="*/ 4 h 504"/>
                        <a:gd name="T6" fmla="*/ 445 w 2736"/>
                        <a:gd name="T7" fmla="*/ 4 h 504"/>
                        <a:gd name="T8" fmla="*/ 442 w 2736"/>
                        <a:gd name="T9" fmla="*/ 19 h 504"/>
                        <a:gd name="T10" fmla="*/ 287 w 2736"/>
                        <a:gd name="T11" fmla="*/ 19 h 504"/>
                        <a:gd name="T12" fmla="*/ 106 w 2736"/>
                        <a:gd name="T13" fmla="*/ 53 h 504"/>
                        <a:gd name="T14" fmla="*/ 0 w 2736"/>
                        <a:gd name="T15" fmla="*/ 9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7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54 w 1769"/>
                        <a:gd name="T3" fmla="*/ 10 h 791"/>
                        <a:gd name="T4" fmla="*/ 129 w 1769"/>
                        <a:gd name="T5" fmla="*/ 36 h 791"/>
                        <a:gd name="T6" fmla="*/ 180 w 1769"/>
                        <a:gd name="T7" fmla="*/ 78 h 791"/>
                        <a:gd name="T8" fmla="*/ 196 w 1769"/>
                        <a:gd name="T9" fmla="*/ 110 h 791"/>
                        <a:gd name="T10" fmla="*/ 188 w 1769"/>
                        <a:gd name="T11" fmla="*/ 143 h 791"/>
                        <a:gd name="T12" fmla="*/ 177 w 1769"/>
                        <a:gd name="T13" fmla="*/ 115 h 791"/>
                        <a:gd name="T14" fmla="*/ 155 w 1769"/>
                        <a:gd name="T15" fmla="*/ 82 h 791"/>
                        <a:gd name="T16" fmla="*/ 124 w 1769"/>
                        <a:gd name="T17" fmla="*/ 54 h 791"/>
                        <a:gd name="T18" fmla="*/ 65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28" y="927"/>
                      <a:ext cx="1063" cy="214"/>
                    </a:xfrm>
                    <a:custGeom>
                      <a:avLst/>
                      <a:gdLst>
                        <a:gd name="T0" fmla="*/ 0 w 2736"/>
                        <a:gd name="T1" fmla="*/ 91 h 504"/>
                        <a:gd name="T2" fmla="*/ 131 w 2736"/>
                        <a:gd name="T3" fmla="*/ 30 h 504"/>
                        <a:gd name="T4" fmla="*/ 268 w 2736"/>
                        <a:gd name="T5" fmla="*/ 4 h 504"/>
                        <a:gd name="T6" fmla="*/ 413 w 2736"/>
                        <a:gd name="T7" fmla="*/ 4 h 504"/>
                        <a:gd name="T8" fmla="*/ 411 w 2736"/>
                        <a:gd name="T9" fmla="*/ 19 h 504"/>
                        <a:gd name="T10" fmla="*/ 266 w 2736"/>
                        <a:gd name="T11" fmla="*/ 19 h 504"/>
                        <a:gd name="T12" fmla="*/ 99 w 2736"/>
                        <a:gd name="T13" fmla="*/ 53 h 504"/>
                        <a:gd name="T14" fmla="*/ 0 w 2736"/>
                        <a:gd name="T15" fmla="*/ 9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21" y="148"/>
                      <a:ext cx="569" cy="3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50 w 1769"/>
                        <a:gd name="T3" fmla="*/ 10 h 791"/>
                        <a:gd name="T4" fmla="*/ 120 w 1769"/>
                        <a:gd name="T5" fmla="*/ 36 h 791"/>
                        <a:gd name="T6" fmla="*/ 167 w 1769"/>
                        <a:gd name="T7" fmla="*/ 78 h 791"/>
                        <a:gd name="T8" fmla="*/ 182 w 1769"/>
                        <a:gd name="T9" fmla="*/ 109 h 791"/>
                        <a:gd name="T10" fmla="*/ 175 w 1769"/>
                        <a:gd name="T11" fmla="*/ 141 h 791"/>
                        <a:gd name="T12" fmla="*/ 164 w 1769"/>
                        <a:gd name="T13" fmla="*/ 114 h 791"/>
                        <a:gd name="T14" fmla="*/ 144 w 1769"/>
                        <a:gd name="T15" fmla="*/ 81 h 791"/>
                        <a:gd name="T16" fmla="*/ 115 w 1769"/>
                        <a:gd name="T17" fmla="*/ 53 h 791"/>
                        <a:gd name="T18" fmla="*/ 60 w 1769"/>
                        <a:gd name="T19" fmla="*/ 27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5" y="1023"/>
                      <a:ext cx="1231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59 w 2736"/>
                        <a:gd name="T5" fmla="*/ 4 h 504"/>
                        <a:gd name="T6" fmla="*/ 554 w 2736"/>
                        <a:gd name="T7" fmla="*/ 4 h 504"/>
                        <a:gd name="T8" fmla="*/ 551 w 2736"/>
                        <a:gd name="T9" fmla="*/ 19 h 504"/>
                        <a:gd name="T10" fmla="*/ 357 w 2736"/>
                        <a:gd name="T11" fmla="*/ 19 h 504"/>
                        <a:gd name="T12" fmla="*/ 132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7" y="672"/>
                      <a:ext cx="663" cy="34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3 w 1769"/>
                        <a:gd name="T5" fmla="*/ 37 h 791"/>
                        <a:gd name="T6" fmla="*/ 226 w 1769"/>
                        <a:gd name="T7" fmla="*/ 80 h 791"/>
                        <a:gd name="T8" fmla="*/ 247 w 1769"/>
                        <a:gd name="T9" fmla="*/ 113 h 791"/>
                        <a:gd name="T10" fmla="*/ 237 w 1769"/>
                        <a:gd name="T11" fmla="*/ 145 h 791"/>
                        <a:gd name="T12" fmla="*/ 223 w 1769"/>
                        <a:gd name="T13" fmla="*/ 117 h 791"/>
                        <a:gd name="T14" fmla="*/ 195 w 1769"/>
                        <a:gd name="T15" fmla="*/ 84 h 791"/>
                        <a:gd name="T16" fmla="*/ 156 w 1769"/>
                        <a:gd name="T17" fmla="*/ 55 h 791"/>
                        <a:gd name="T18" fmla="*/ 82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92 h 504"/>
                        <a:gd name="T2" fmla="*/ 175 w 2736"/>
                        <a:gd name="T3" fmla="*/ 31 h 504"/>
                        <a:gd name="T4" fmla="*/ 360 w 2736"/>
                        <a:gd name="T5" fmla="*/ 4 h 504"/>
                        <a:gd name="T6" fmla="*/ 555 w 2736"/>
                        <a:gd name="T7" fmla="*/ 4 h 504"/>
                        <a:gd name="T8" fmla="*/ 552 w 2736"/>
                        <a:gd name="T9" fmla="*/ 19 h 504"/>
                        <a:gd name="T10" fmla="*/ 358 w 2736"/>
                        <a:gd name="T11" fmla="*/ 19 h 504"/>
                        <a:gd name="T12" fmla="*/ 132 w 2736"/>
                        <a:gd name="T13" fmla="*/ 53 h 504"/>
                        <a:gd name="T14" fmla="*/ 0 w 2736"/>
                        <a:gd name="T15" fmla="*/ 9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68 w 1769"/>
                        <a:gd name="T3" fmla="*/ 10 h 791"/>
                        <a:gd name="T4" fmla="*/ 162 w 1769"/>
                        <a:gd name="T5" fmla="*/ 37 h 791"/>
                        <a:gd name="T6" fmla="*/ 226 w 1769"/>
                        <a:gd name="T7" fmla="*/ 79 h 791"/>
                        <a:gd name="T8" fmla="*/ 246 w 1769"/>
                        <a:gd name="T9" fmla="*/ 112 h 791"/>
                        <a:gd name="T10" fmla="*/ 237 w 1769"/>
                        <a:gd name="T11" fmla="*/ 144 h 791"/>
                        <a:gd name="T12" fmla="*/ 223 w 1769"/>
                        <a:gd name="T13" fmla="*/ 116 h 791"/>
                        <a:gd name="T14" fmla="*/ 195 w 1769"/>
                        <a:gd name="T15" fmla="*/ 84 h 791"/>
                        <a:gd name="T16" fmla="*/ 155 w 1769"/>
                        <a:gd name="T17" fmla="*/ 54 h 791"/>
                        <a:gd name="T18" fmla="*/ 81 w 1769"/>
                        <a:gd name="T19" fmla="*/ 28 h 791"/>
                        <a:gd name="T20" fmla="*/ 0 w 1769"/>
                        <a:gd name="T21" fmla="*/ 14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5"/>
                  </a:xfrm>
                  <a:custGeom>
                    <a:avLst/>
                    <a:gdLst>
                      <a:gd name="T0" fmla="*/ 0 w 2736"/>
                      <a:gd name="T1" fmla="*/ 42 h 504"/>
                      <a:gd name="T2" fmla="*/ 122 w 2736"/>
                      <a:gd name="T3" fmla="*/ 14 h 504"/>
                      <a:gd name="T4" fmla="*/ 250 w 2736"/>
                      <a:gd name="T5" fmla="*/ 2 h 504"/>
                      <a:gd name="T6" fmla="*/ 385 w 2736"/>
                      <a:gd name="T7" fmla="*/ 2 h 504"/>
                      <a:gd name="T8" fmla="*/ 383 w 2736"/>
                      <a:gd name="T9" fmla="*/ 9 h 504"/>
                      <a:gd name="T10" fmla="*/ 248 w 2736"/>
                      <a:gd name="T11" fmla="*/ 9 h 504"/>
                      <a:gd name="T12" fmla="*/ 92 w 2736"/>
                      <a:gd name="T13" fmla="*/ 24 h 504"/>
                      <a:gd name="T14" fmla="*/ 0 w 2736"/>
                      <a:gd name="T15" fmla="*/ 4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7" y="196"/>
                    <a:ext cx="552" cy="22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47 w 1769"/>
                      <a:gd name="T3" fmla="*/ 5 h 791"/>
                      <a:gd name="T4" fmla="*/ 113 w 1769"/>
                      <a:gd name="T5" fmla="*/ 17 h 791"/>
                      <a:gd name="T6" fmla="*/ 157 w 1769"/>
                      <a:gd name="T7" fmla="*/ 36 h 791"/>
                      <a:gd name="T8" fmla="*/ 171 w 1769"/>
                      <a:gd name="T9" fmla="*/ 51 h 791"/>
                      <a:gd name="T10" fmla="*/ 164 w 1769"/>
                      <a:gd name="T11" fmla="*/ 66 h 791"/>
                      <a:gd name="T12" fmla="*/ 155 w 1769"/>
                      <a:gd name="T13" fmla="*/ 53 h 791"/>
                      <a:gd name="T14" fmla="*/ 135 w 1769"/>
                      <a:gd name="T15" fmla="*/ 38 h 791"/>
                      <a:gd name="T16" fmla="*/ 108 w 1769"/>
                      <a:gd name="T17" fmla="*/ 25 h 791"/>
                      <a:gd name="T18" fmla="*/ 56 w 1769"/>
                      <a:gd name="T19" fmla="*/ 13 h 791"/>
                      <a:gd name="T20" fmla="*/ 0 w 1769"/>
                      <a:gd name="T21" fmla="*/ 6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54" y="939"/>
                      <a:ext cx="1063" cy="185"/>
                    </a:xfrm>
                    <a:custGeom>
                      <a:avLst/>
                      <a:gdLst>
                        <a:gd name="T0" fmla="*/ 0 w 2736"/>
                        <a:gd name="T1" fmla="*/ 68 h 504"/>
                        <a:gd name="T2" fmla="*/ 131 w 2736"/>
                        <a:gd name="T3" fmla="*/ 23 h 504"/>
                        <a:gd name="T4" fmla="*/ 268 w 2736"/>
                        <a:gd name="T5" fmla="*/ 3 h 504"/>
                        <a:gd name="T6" fmla="*/ 413 w 2736"/>
                        <a:gd name="T7" fmla="*/ 3 h 504"/>
                        <a:gd name="T8" fmla="*/ 411 w 2736"/>
                        <a:gd name="T9" fmla="*/ 14 h 504"/>
                        <a:gd name="T10" fmla="*/ 266 w 2736"/>
                        <a:gd name="T11" fmla="*/ 14 h 504"/>
                        <a:gd name="T12" fmla="*/ 99 w 2736"/>
                        <a:gd name="T13" fmla="*/ 39 h 504"/>
                        <a:gd name="T14" fmla="*/ 0 w 2736"/>
                        <a:gd name="T15" fmla="*/ 6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0" y="182"/>
                      <a:ext cx="569" cy="291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50 w 1769"/>
                        <a:gd name="T3" fmla="*/ 8 h 791"/>
                        <a:gd name="T4" fmla="*/ 120 w 1769"/>
                        <a:gd name="T5" fmla="*/ 27 h 791"/>
                        <a:gd name="T6" fmla="*/ 167 w 1769"/>
                        <a:gd name="T7" fmla="*/ 58 h 791"/>
                        <a:gd name="T8" fmla="*/ 182 w 1769"/>
                        <a:gd name="T9" fmla="*/ 82 h 791"/>
                        <a:gd name="T10" fmla="*/ 175 w 1769"/>
                        <a:gd name="T11" fmla="*/ 107 h 791"/>
                        <a:gd name="T12" fmla="*/ 164 w 1769"/>
                        <a:gd name="T13" fmla="*/ 86 h 791"/>
                        <a:gd name="T14" fmla="*/ 144 w 1769"/>
                        <a:gd name="T15" fmla="*/ 61 h 791"/>
                        <a:gd name="T16" fmla="*/ 115 w 1769"/>
                        <a:gd name="T17" fmla="*/ 40 h 791"/>
                        <a:gd name="T18" fmla="*/ 60 w 1769"/>
                        <a:gd name="T19" fmla="*/ 21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8" y="912"/>
                      <a:ext cx="1155" cy="269"/>
                    </a:xfrm>
                    <a:custGeom>
                      <a:avLst/>
                      <a:gdLst>
                        <a:gd name="T0" fmla="*/ 0 w 2736"/>
                        <a:gd name="T1" fmla="*/ 144 h 504"/>
                        <a:gd name="T2" fmla="*/ 154 w 2736"/>
                        <a:gd name="T3" fmla="*/ 48 h 504"/>
                        <a:gd name="T4" fmla="*/ 317 w 2736"/>
                        <a:gd name="T5" fmla="*/ 7 h 504"/>
                        <a:gd name="T6" fmla="*/ 488 w 2736"/>
                        <a:gd name="T7" fmla="*/ 7 h 504"/>
                        <a:gd name="T8" fmla="*/ 485 w 2736"/>
                        <a:gd name="T9" fmla="*/ 29 h 504"/>
                        <a:gd name="T10" fmla="*/ 315 w 2736"/>
                        <a:gd name="T11" fmla="*/ 29 h 504"/>
                        <a:gd name="T12" fmla="*/ 117 w 2736"/>
                        <a:gd name="T13" fmla="*/ 83 h 504"/>
                        <a:gd name="T14" fmla="*/ 0 w 2736"/>
                        <a:gd name="T15" fmla="*/ 14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1" y="260"/>
                      <a:ext cx="622" cy="426"/>
                    </a:xfrm>
                    <a:custGeom>
                      <a:avLst/>
                      <a:gdLst>
                        <a:gd name="T0" fmla="*/ 1 w 1769"/>
                        <a:gd name="T1" fmla="*/ 2 h 791"/>
                        <a:gd name="T2" fmla="*/ 60 w 1769"/>
                        <a:gd name="T3" fmla="*/ 16 h 791"/>
                        <a:gd name="T4" fmla="*/ 143 w 1769"/>
                        <a:gd name="T5" fmla="*/ 58 h 791"/>
                        <a:gd name="T6" fmla="*/ 199 w 1769"/>
                        <a:gd name="T7" fmla="*/ 125 h 791"/>
                        <a:gd name="T8" fmla="*/ 217 w 1769"/>
                        <a:gd name="T9" fmla="*/ 177 h 791"/>
                        <a:gd name="T10" fmla="*/ 209 w 1769"/>
                        <a:gd name="T11" fmla="*/ 228 h 791"/>
                        <a:gd name="T12" fmla="*/ 197 w 1769"/>
                        <a:gd name="T13" fmla="*/ 183 h 791"/>
                        <a:gd name="T14" fmla="*/ 172 w 1769"/>
                        <a:gd name="T15" fmla="*/ 132 h 791"/>
                        <a:gd name="T16" fmla="*/ 137 w 1769"/>
                        <a:gd name="T17" fmla="*/ 86 h 791"/>
                        <a:gd name="T18" fmla="*/ 72 w 1769"/>
                        <a:gd name="T19" fmla="*/ 44 h 791"/>
                        <a:gd name="T20" fmla="*/ 0 w 1769"/>
                        <a:gd name="T21" fmla="*/ 22 h 791"/>
                        <a:gd name="T22" fmla="*/ 1 w 1769"/>
                        <a:gd name="T23" fmla="*/ 2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222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15 h 504"/>
                        <a:gd name="T2" fmla="*/ 105 w 2736"/>
                        <a:gd name="T3" fmla="*/ 5 h 504"/>
                        <a:gd name="T4" fmla="*/ 216 w 2736"/>
                        <a:gd name="T5" fmla="*/ 1 h 504"/>
                        <a:gd name="T6" fmla="*/ 333 w 2736"/>
                        <a:gd name="T7" fmla="*/ 1 h 504"/>
                        <a:gd name="T8" fmla="*/ 331 w 2736"/>
                        <a:gd name="T9" fmla="*/ 3 h 504"/>
                        <a:gd name="T10" fmla="*/ 214 w 2736"/>
                        <a:gd name="T11" fmla="*/ 3 h 504"/>
                        <a:gd name="T12" fmla="*/ 80 w 2736"/>
                        <a:gd name="T13" fmla="*/ 9 h 504"/>
                        <a:gd name="T14" fmla="*/ 0 w 2736"/>
                        <a:gd name="T15" fmla="*/ 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223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7" y="220"/>
                      <a:ext cx="512" cy="13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41 w 1769"/>
                        <a:gd name="T3" fmla="*/ 2 h 791"/>
                        <a:gd name="T4" fmla="*/ 97 w 1769"/>
                        <a:gd name="T5" fmla="*/ 6 h 791"/>
                        <a:gd name="T6" fmla="*/ 135 w 1769"/>
                        <a:gd name="T7" fmla="*/ 13 h 791"/>
                        <a:gd name="T8" fmla="*/ 147 w 1769"/>
                        <a:gd name="T9" fmla="*/ 18 h 791"/>
                        <a:gd name="T10" fmla="*/ 142 w 1769"/>
                        <a:gd name="T11" fmla="*/ 23 h 791"/>
                        <a:gd name="T12" fmla="*/ 133 w 1769"/>
                        <a:gd name="T13" fmla="*/ 18 h 791"/>
                        <a:gd name="T14" fmla="*/ 116 w 1769"/>
                        <a:gd name="T15" fmla="*/ 13 h 791"/>
                        <a:gd name="T16" fmla="*/ 93 w 1769"/>
                        <a:gd name="T17" fmla="*/ 9 h 791"/>
                        <a:gd name="T18" fmla="*/ 49 w 1769"/>
                        <a:gd name="T19" fmla="*/ 4 h 791"/>
                        <a:gd name="T20" fmla="*/ 0 w 1769"/>
                        <a:gd name="T21" fmla="*/ 2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1" y="2474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194 h 504"/>
                        <a:gd name="T2" fmla="*/ 343 w 2736"/>
                        <a:gd name="T3" fmla="*/ 65 h 504"/>
                        <a:gd name="T4" fmla="*/ 705 w 2736"/>
                        <a:gd name="T5" fmla="*/ 9 h 504"/>
                        <a:gd name="T6" fmla="*/ 1086 w 2736"/>
                        <a:gd name="T7" fmla="*/ 9 h 504"/>
                        <a:gd name="T8" fmla="*/ 1080 w 2736"/>
                        <a:gd name="T9" fmla="*/ 40 h 504"/>
                        <a:gd name="T10" fmla="*/ 701 w 2736"/>
                        <a:gd name="T11" fmla="*/ 40 h 504"/>
                        <a:gd name="T12" fmla="*/ 260 w 2736"/>
                        <a:gd name="T13" fmla="*/ 112 h 504"/>
                        <a:gd name="T14" fmla="*/ 0 w 2736"/>
                        <a:gd name="T15" fmla="*/ 19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7" y="3510"/>
                      <a:ext cx="923" cy="48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2 w 1769"/>
                        <a:gd name="T3" fmla="*/ 22 h 791"/>
                        <a:gd name="T4" fmla="*/ 315 w 1769"/>
                        <a:gd name="T5" fmla="*/ 77 h 791"/>
                        <a:gd name="T6" fmla="*/ 439 w 1769"/>
                        <a:gd name="T7" fmla="*/ 165 h 791"/>
                        <a:gd name="T8" fmla="*/ 478 w 1769"/>
                        <a:gd name="T9" fmla="*/ 232 h 791"/>
                        <a:gd name="T10" fmla="*/ 460 w 1769"/>
                        <a:gd name="T11" fmla="*/ 301 h 791"/>
                        <a:gd name="T12" fmla="*/ 433 w 1769"/>
                        <a:gd name="T13" fmla="*/ 242 h 791"/>
                        <a:gd name="T14" fmla="*/ 378 w 1769"/>
                        <a:gd name="T15" fmla="*/ 174 h 791"/>
                        <a:gd name="T16" fmla="*/ 302 w 1769"/>
                        <a:gd name="T17" fmla="*/ 113 h 791"/>
                        <a:gd name="T18" fmla="*/ 158 w 1769"/>
                        <a:gd name="T19" fmla="*/ 58 h 791"/>
                        <a:gd name="T20" fmla="*/ 0 w 1769"/>
                        <a:gd name="T21" fmla="*/ 29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0" y="2573"/>
                      <a:ext cx="1594" cy="314"/>
                    </a:xfrm>
                    <a:custGeom>
                      <a:avLst/>
                      <a:gdLst>
                        <a:gd name="T0" fmla="*/ 0 w 2736"/>
                        <a:gd name="T1" fmla="*/ 196 h 504"/>
                        <a:gd name="T2" fmla="*/ 293 w 2736"/>
                        <a:gd name="T3" fmla="*/ 65 h 504"/>
                        <a:gd name="T4" fmla="*/ 603 w 2736"/>
                        <a:gd name="T5" fmla="*/ 9 h 504"/>
                        <a:gd name="T6" fmla="*/ 929 w 2736"/>
                        <a:gd name="T7" fmla="*/ 9 h 504"/>
                        <a:gd name="T8" fmla="*/ 923 w 2736"/>
                        <a:gd name="T9" fmla="*/ 40 h 504"/>
                        <a:gd name="T10" fmla="*/ 599 w 2736"/>
                        <a:gd name="T11" fmla="*/ 40 h 504"/>
                        <a:gd name="T12" fmla="*/ 222 w 2736"/>
                        <a:gd name="T13" fmla="*/ 113 h 504"/>
                        <a:gd name="T14" fmla="*/ 0 w 2736"/>
                        <a:gd name="T15" fmla="*/ 19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3" y="3635"/>
                      <a:ext cx="856" cy="489"/>
                    </a:xfrm>
                    <a:custGeom>
                      <a:avLst/>
                      <a:gdLst>
                        <a:gd name="T0" fmla="*/ 1 w 1769"/>
                        <a:gd name="T1" fmla="*/ 3 h 791"/>
                        <a:gd name="T2" fmla="*/ 114 w 1769"/>
                        <a:gd name="T3" fmla="*/ 22 h 791"/>
                        <a:gd name="T4" fmla="*/ 271 w 1769"/>
                        <a:gd name="T5" fmla="*/ 77 h 791"/>
                        <a:gd name="T6" fmla="*/ 377 w 1769"/>
                        <a:gd name="T7" fmla="*/ 165 h 791"/>
                        <a:gd name="T8" fmla="*/ 411 w 1769"/>
                        <a:gd name="T9" fmla="*/ 232 h 791"/>
                        <a:gd name="T10" fmla="*/ 395 w 1769"/>
                        <a:gd name="T11" fmla="*/ 301 h 791"/>
                        <a:gd name="T12" fmla="*/ 372 w 1769"/>
                        <a:gd name="T13" fmla="*/ 242 h 791"/>
                        <a:gd name="T14" fmla="*/ 325 w 1769"/>
                        <a:gd name="T15" fmla="*/ 174 h 791"/>
                        <a:gd name="T16" fmla="*/ 260 w 1769"/>
                        <a:gd name="T17" fmla="*/ 113 h 791"/>
                        <a:gd name="T18" fmla="*/ 136 w 1769"/>
                        <a:gd name="T19" fmla="*/ 58 h 791"/>
                        <a:gd name="T20" fmla="*/ 0 w 1769"/>
                        <a:gd name="T21" fmla="*/ 29 h 791"/>
                        <a:gd name="T22" fmla="*/ 1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4" y="2693"/>
                      <a:ext cx="1709" cy="293"/>
                    </a:xfrm>
                    <a:custGeom>
                      <a:avLst/>
                      <a:gdLst>
                        <a:gd name="T0" fmla="*/ 0 w 2736"/>
                        <a:gd name="T1" fmla="*/ 170 h 504"/>
                        <a:gd name="T2" fmla="*/ 337 w 2736"/>
                        <a:gd name="T3" fmla="*/ 57 h 504"/>
                        <a:gd name="T4" fmla="*/ 693 w 2736"/>
                        <a:gd name="T5" fmla="*/ 8 h 504"/>
                        <a:gd name="T6" fmla="*/ 1068 w 2736"/>
                        <a:gd name="T7" fmla="*/ 8 h 504"/>
                        <a:gd name="T8" fmla="*/ 1061 w 2736"/>
                        <a:gd name="T9" fmla="*/ 35 h 504"/>
                        <a:gd name="T10" fmla="*/ 688 w 2736"/>
                        <a:gd name="T11" fmla="*/ 35 h 504"/>
                        <a:gd name="T12" fmla="*/ 255 w 2736"/>
                        <a:gd name="T13" fmla="*/ 99 h 504"/>
                        <a:gd name="T14" fmla="*/ 0 w 2736"/>
                        <a:gd name="T15" fmla="*/ 1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1" y="3868"/>
                      <a:ext cx="917" cy="46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0 w 1769"/>
                        <a:gd name="T3" fmla="*/ 19 h 791"/>
                        <a:gd name="T4" fmla="*/ 311 w 1769"/>
                        <a:gd name="T5" fmla="*/ 67 h 791"/>
                        <a:gd name="T6" fmla="*/ 433 w 1769"/>
                        <a:gd name="T7" fmla="*/ 146 h 791"/>
                        <a:gd name="T8" fmla="*/ 472 w 1769"/>
                        <a:gd name="T9" fmla="*/ 206 h 791"/>
                        <a:gd name="T10" fmla="*/ 454 w 1769"/>
                        <a:gd name="T11" fmla="*/ 266 h 791"/>
                        <a:gd name="T12" fmla="*/ 427 w 1769"/>
                        <a:gd name="T13" fmla="*/ 214 h 791"/>
                        <a:gd name="T14" fmla="*/ 373 w 1769"/>
                        <a:gd name="T15" fmla="*/ 154 h 791"/>
                        <a:gd name="T16" fmla="*/ 298 w 1769"/>
                        <a:gd name="T17" fmla="*/ 100 h 791"/>
                        <a:gd name="T18" fmla="*/ 156 w 1769"/>
                        <a:gd name="T19" fmla="*/ 51 h 791"/>
                        <a:gd name="T20" fmla="*/ 0 w 1769"/>
                        <a:gd name="T21" fmla="*/ 26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6" y="2423"/>
                      <a:ext cx="1724" cy="314"/>
                    </a:xfrm>
                    <a:custGeom>
                      <a:avLst/>
                      <a:gdLst>
                        <a:gd name="T0" fmla="*/ 0 w 2736"/>
                        <a:gd name="T1" fmla="*/ 196 h 504"/>
                        <a:gd name="T2" fmla="*/ 343 w 2736"/>
                        <a:gd name="T3" fmla="*/ 65 h 504"/>
                        <a:gd name="T4" fmla="*/ 705 w 2736"/>
                        <a:gd name="T5" fmla="*/ 9 h 504"/>
                        <a:gd name="T6" fmla="*/ 1086 w 2736"/>
                        <a:gd name="T7" fmla="*/ 9 h 504"/>
                        <a:gd name="T8" fmla="*/ 1080 w 2736"/>
                        <a:gd name="T9" fmla="*/ 40 h 504"/>
                        <a:gd name="T10" fmla="*/ 701 w 2736"/>
                        <a:gd name="T11" fmla="*/ 40 h 504"/>
                        <a:gd name="T12" fmla="*/ 260 w 2736"/>
                        <a:gd name="T13" fmla="*/ 113 h 504"/>
                        <a:gd name="T14" fmla="*/ 0 w 2736"/>
                        <a:gd name="T15" fmla="*/ 19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5"/>
                      <a:ext cx="922" cy="48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32 w 1769"/>
                        <a:gd name="T3" fmla="*/ 22 h 791"/>
                        <a:gd name="T4" fmla="*/ 314 w 1769"/>
                        <a:gd name="T5" fmla="*/ 76 h 791"/>
                        <a:gd name="T6" fmla="*/ 438 w 1769"/>
                        <a:gd name="T7" fmla="*/ 165 h 791"/>
                        <a:gd name="T8" fmla="*/ 477 w 1769"/>
                        <a:gd name="T9" fmla="*/ 232 h 791"/>
                        <a:gd name="T10" fmla="*/ 459 w 1769"/>
                        <a:gd name="T11" fmla="*/ 300 h 791"/>
                        <a:gd name="T12" fmla="*/ 432 w 1769"/>
                        <a:gd name="T13" fmla="*/ 241 h 791"/>
                        <a:gd name="T14" fmla="*/ 377 w 1769"/>
                        <a:gd name="T15" fmla="*/ 173 h 791"/>
                        <a:gd name="T16" fmla="*/ 301 w 1769"/>
                        <a:gd name="T17" fmla="*/ 113 h 791"/>
                        <a:gd name="T18" fmla="*/ 158 w 1769"/>
                        <a:gd name="T19" fmla="*/ 58 h 791"/>
                        <a:gd name="T20" fmla="*/ 0 w 1769"/>
                        <a:gd name="T21" fmla="*/ 29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2"/>
                      <a:ext cx="1647" cy="301"/>
                    </a:xfrm>
                    <a:custGeom>
                      <a:avLst/>
                      <a:gdLst>
                        <a:gd name="T0" fmla="*/ 0 w 2736"/>
                        <a:gd name="T1" fmla="*/ 180 h 504"/>
                        <a:gd name="T2" fmla="*/ 313 w 2736"/>
                        <a:gd name="T3" fmla="*/ 60 h 504"/>
                        <a:gd name="T4" fmla="*/ 644 w 2736"/>
                        <a:gd name="T5" fmla="*/ 8 h 504"/>
                        <a:gd name="T6" fmla="*/ 991 w 2736"/>
                        <a:gd name="T7" fmla="*/ 8 h 504"/>
                        <a:gd name="T8" fmla="*/ 985 w 2736"/>
                        <a:gd name="T9" fmla="*/ 37 h 504"/>
                        <a:gd name="T10" fmla="*/ 639 w 2736"/>
                        <a:gd name="T11" fmla="*/ 37 h 504"/>
                        <a:gd name="T12" fmla="*/ 237 w 2736"/>
                        <a:gd name="T13" fmla="*/ 104 h 504"/>
                        <a:gd name="T14" fmla="*/ 0 w 2736"/>
                        <a:gd name="T15" fmla="*/ 18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30" y="3614"/>
                      <a:ext cx="884" cy="471"/>
                    </a:xfrm>
                    <a:custGeom>
                      <a:avLst/>
                      <a:gdLst>
                        <a:gd name="T0" fmla="*/ 1 w 1769"/>
                        <a:gd name="T1" fmla="*/ 3 h 791"/>
                        <a:gd name="T2" fmla="*/ 121 w 1769"/>
                        <a:gd name="T3" fmla="*/ 20 h 791"/>
                        <a:gd name="T4" fmla="*/ 289 w 1769"/>
                        <a:gd name="T5" fmla="*/ 71 h 791"/>
                        <a:gd name="T6" fmla="*/ 402 w 1769"/>
                        <a:gd name="T7" fmla="*/ 153 h 791"/>
                        <a:gd name="T8" fmla="*/ 439 w 1769"/>
                        <a:gd name="T9" fmla="*/ 216 h 791"/>
                        <a:gd name="T10" fmla="*/ 422 w 1769"/>
                        <a:gd name="T11" fmla="*/ 279 h 791"/>
                        <a:gd name="T12" fmla="*/ 397 w 1769"/>
                        <a:gd name="T13" fmla="*/ 224 h 791"/>
                        <a:gd name="T14" fmla="*/ 347 w 1769"/>
                        <a:gd name="T15" fmla="*/ 161 h 791"/>
                        <a:gd name="T16" fmla="*/ 277 w 1769"/>
                        <a:gd name="T17" fmla="*/ 105 h 791"/>
                        <a:gd name="T18" fmla="*/ 145 w 1769"/>
                        <a:gd name="T19" fmla="*/ 54 h 791"/>
                        <a:gd name="T20" fmla="*/ 0 w 1769"/>
                        <a:gd name="T21" fmla="*/ 27 h 791"/>
                        <a:gd name="T22" fmla="*/ 1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599" cy="246"/>
                    </a:xfrm>
                    <a:custGeom>
                      <a:avLst/>
                      <a:gdLst>
                        <a:gd name="T0" fmla="*/ 0 w 2736"/>
                        <a:gd name="T1" fmla="*/ 120 h 504"/>
                        <a:gd name="T2" fmla="*/ 295 w 2736"/>
                        <a:gd name="T3" fmla="*/ 40 h 504"/>
                        <a:gd name="T4" fmla="*/ 607 w 2736"/>
                        <a:gd name="T5" fmla="*/ 6 h 504"/>
                        <a:gd name="T6" fmla="*/ 935 w 2736"/>
                        <a:gd name="T7" fmla="*/ 6 h 504"/>
                        <a:gd name="T8" fmla="*/ 929 w 2736"/>
                        <a:gd name="T9" fmla="*/ 24 h 504"/>
                        <a:gd name="T10" fmla="*/ 603 w 2736"/>
                        <a:gd name="T11" fmla="*/ 24 h 504"/>
                        <a:gd name="T12" fmla="*/ 223 w 2736"/>
                        <a:gd name="T13" fmla="*/ 70 h 504"/>
                        <a:gd name="T14" fmla="*/ 0 w 2736"/>
                        <a:gd name="T15" fmla="*/ 12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1 w 1769"/>
                        <a:gd name="T1" fmla="*/ 2 h 791"/>
                        <a:gd name="T2" fmla="*/ 115 w 1769"/>
                        <a:gd name="T3" fmla="*/ 13 h 791"/>
                        <a:gd name="T4" fmla="*/ 273 w 1769"/>
                        <a:gd name="T5" fmla="*/ 48 h 791"/>
                        <a:gd name="T6" fmla="*/ 380 w 1769"/>
                        <a:gd name="T7" fmla="*/ 103 h 791"/>
                        <a:gd name="T8" fmla="*/ 414 w 1769"/>
                        <a:gd name="T9" fmla="*/ 145 h 791"/>
                        <a:gd name="T10" fmla="*/ 398 w 1769"/>
                        <a:gd name="T11" fmla="*/ 187 h 791"/>
                        <a:gd name="T12" fmla="*/ 375 w 1769"/>
                        <a:gd name="T13" fmla="*/ 150 h 791"/>
                        <a:gd name="T14" fmla="*/ 327 w 1769"/>
                        <a:gd name="T15" fmla="*/ 108 h 791"/>
                        <a:gd name="T16" fmla="*/ 262 w 1769"/>
                        <a:gd name="T17" fmla="*/ 70 h 791"/>
                        <a:gd name="T18" fmla="*/ 137 w 1769"/>
                        <a:gd name="T19" fmla="*/ 36 h 791"/>
                        <a:gd name="T20" fmla="*/ 0 w 1769"/>
                        <a:gd name="T21" fmla="*/ 18 h 791"/>
                        <a:gd name="T22" fmla="*/ 1 w 1769"/>
                        <a:gd name="T23" fmla="*/ 2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1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120 h 504"/>
                        <a:gd name="T2" fmla="*/ 250 w 2736"/>
                        <a:gd name="T3" fmla="*/ 40 h 504"/>
                        <a:gd name="T4" fmla="*/ 513 w 2736"/>
                        <a:gd name="T5" fmla="*/ 6 h 504"/>
                        <a:gd name="T6" fmla="*/ 791 w 2736"/>
                        <a:gd name="T7" fmla="*/ 6 h 504"/>
                        <a:gd name="T8" fmla="*/ 786 w 2736"/>
                        <a:gd name="T9" fmla="*/ 24 h 504"/>
                        <a:gd name="T10" fmla="*/ 510 w 2736"/>
                        <a:gd name="T11" fmla="*/ 24 h 504"/>
                        <a:gd name="T12" fmla="*/ 189 w 2736"/>
                        <a:gd name="T13" fmla="*/ 70 h 504"/>
                        <a:gd name="T14" fmla="*/ 0 w 2736"/>
                        <a:gd name="T15" fmla="*/ 12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1 w 1769"/>
                        <a:gd name="T1" fmla="*/ 2 h 791"/>
                        <a:gd name="T2" fmla="*/ 97 w 1769"/>
                        <a:gd name="T3" fmla="*/ 13 h 791"/>
                        <a:gd name="T4" fmla="*/ 231 w 1769"/>
                        <a:gd name="T5" fmla="*/ 48 h 791"/>
                        <a:gd name="T6" fmla="*/ 321 w 1769"/>
                        <a:gd name="T7" fmla="*/ 103 h 791"/>
                        <a:gd name="T8" fmla="*/ 350 w 1769"/>
                        <a:gd name="T9" fmla="*/ 145 h 791"/>
                        <a:gd name="T10" fmla="*/ 337 w 1769"/>
                        <a:gd name="T11" fmla="*/ 187 h 791"/>
                        <a:gd name="T12" fmla="*/ 317 w 1769"/>
                        <a:gd name="T13" fmla="*/ 150 h 791"/>
                        <a:gd name="T14" fmla="*/ 277 w 1769"/>
                        <a:gd name="T15" fmla="*/ 108 h 791"/>
                        <a:gd name="T16" fmla="*/ 221 w 1769"/>
                        <a:gd name="T17" fmla="*/ 70 h 791"/>
                        <a:gd name="T18" fmla="*/ 116 w 1769"/>
                        <a:gd name="T19" fmla="*/ 36 h 791"/>
                        <a:gd name="T20" fmla="*/ 0 w 1769"/>
                        <a:gd name="T21" fmla="*/ 18 h 791"/>
                        <a:gd name="T22" fmla="*/ 1 w 1769"/>
                        <a:gd name="T23" fmla="*/ 2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70 h 504"/>
                        <a:gd name="T2" fmla="*/ 238 w 2736"/>
                        <a:gd name="T3" fmla="*/ 24 h 504"/>
                        <a:gd name="T4" fmla="*/ 490 w 2736"/>
                        <a:gd name="T5" fmla="*/ 3 h 504"/>
                        <a:gd name="T6" fmla="*/ 755 w 2736"/>
                        <a:gd name="T7" fmla="*/ 3 h 504"/>
                        <a:gd name="T8" fmla="*/ 751 w 2736"/>
                        <a:gd name="T9" fmla="*/ 14 h 504"/>
                        <a:gd name="T10" fmla="*/ 486 w 2736"/>
                        <a:gd name="T11" fmla="*/ 14 h 504"/>
                        <a:gd name="T12" fmla="*/ 180 w 2736"/>
                        <a:gd name="T13" fmla="*/ 41 h 504"/>
                        <a:gd name="T14" fmla="*/ 0 w 2736"/>
                        <a:gd name="T15" fmla="*/ 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92 w 1769"/>
                        <a:gd name="T3" fmla="*/ 8 h 791"/>
                        <a:gd name="T4" fmla="*/ 220 w 1769"/>
                        <a:gd name="T5" fmla="*/ 28 h 791"/>
                        <a:gd name="T6" fmla="*/ 306 w 1769"/>
                        <a:gd name="T7" fmla="*/ 60 h 791"/>
                        <a:gd name="T8" fmla="*/ 333 w 1769"/>
                        <a:gd name="T9" fmla="*/ 85 h 791"/>
                        <a:gd name="T10" fmla="*/ 321 w 1769"/>
                        <a:gd name="T11" fmla="*/ 110 h 791"/>
                        <a:gd name="T12" fmla="*/ 302 w 1769"/>
                        <a:gd name="T13" fmla="*/ 88 h 791"/>
                        <a:gd name="T14" fmla="*/ 264 w 1769"/>
                        <a:gd name="T15" fmla="*/ 63 h 791"/>
                        <a:gd name="T16" fmla="*/ 211 w 1769"/>
                        <a:gd name="T17" fmla="*/ 41 h 791"/>
                        <a:gd name="T18" fmla="*/ 110 w 1769"/>
                        <a:gd name="T19" fmla="*/ 21 h 791"/>
                        <a:gd name="T20" fmla="*/ 0 w 1769"/>
                        <a:gd name="T21" fmla="*/ 10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7"/>
                  </a:xfrm>
                  <a:custGeom>
                    <a:avLst/>
                    <a:gdLst>
                      <a:gd name="T0" fmla="*/ 179 w 36729"/>
                      <a:gd name="T1" fmla="*/ 94 h 21600"/>
                      <a:gd name="T2" fmla="*/ 0 w 36729"/>
                      <a:gd name="T3" fmla="*/ 110 h 21600"/>
                      <a:gd name="T4" fmla="*/ 87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5" y="1601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22 h 22305"/>
                      <a:gd name="T2" fmla="*/ 133 w 30473"/>
                      <a:gd name="T3" fmla="*/ 254 h 22305"/>
                      <a:gd name="T4" fmla="*/ 39 w 30473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51 h 22305"/>
                      <a:gd name="T2" fmla="*/ 58 w 34812"/>
                      <a:gd name="T3" fmla="*/ 254 h 22305"/>
                      <a:gd name="T4" fmla="*/ 22 w 34812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1" y="812"/>
                    <a:ext cx="2543" cy="2380"/>
                  </a:xfrm>
                  <a:custGeom>
                    <a:avLst/>
                    <a:gdLst>
                      <a:gd name="T0" fmla="*/ 0 w 36830"/>
                      <a:gd name="T1" fmla="*/ 71 h 22305"/>
                      <a:gd name="T2" fmla="*/ 176 w 36830"/>
                      <a:gd name="T3" fmla="*/ 254 h 22305"/>
                      <a:gd name="T4" fmla="*/ 73 w 36830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8" y="313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14 h 21600"/>
                      <a:gd name="T2" fmla="*/ 107 w 31881"/>
                      <a:gd name="T3" fmla="*/ 55 h 21600"/>
                      <a:gd name="T4" fmla="*/ 61 w 31881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5" cy="2304"/>
                  </a:xfrm>
                  <a:custGeom>
                    <a:avLst/>
                    <a:gdLst>
                      <a:gd name="T0" fmla="*/ 0 w 31146"/>
                      <a:gd name="T1" fmla="*/ 51 h 21600"/>
                      <a:gd name="T2" fmla="*/ 19 w 31146"/>
                      <a:gd name="T3" fmla="*/ 109 h 21600"/>
                      <a:gd name="T4" fmla="*/ 8 w 31146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26 h 2368"/>
                      <a:gd name="T2" fmla="*/ 69 w 776"/>
                      <a:gd name="T3" fmla="*/ 6 h 2368"/>
                      <a:gd name="T4" fmla="*/ 28 w 776"/>
                      <a:gd name="T5" fmla="*/ 66 h 2368"/>
                      <a:gd name="T6" fmla="*/ 97 w 776"/>
                      <a:gd name="T7" fmla="*/ 66 h 2368"/>
                      <a:gd name="T8" fmla="*/ 55 w 776"/>
                      <a:gd name="T9" fmla="*/ 126 h 2368"/>
                      <a:gd name="T10" fmla="*/ 112 w 776"/>
                      <a:gd name="T11" fmla="*/ 146 h 2368"/>
                      <a:gd name="T12" fmla="*/ 83 w 776"/>
                      <a:gd name="T13" fmla="*/ 185 h 2368"/>
                      <a:gd name="T14" fmla="*/ 140 w 776"/>
                      <a:gd name="T15" fmla="*/ 205 h 2368"/>
                      <a:gd name="T16" fmla="*/ 112 w 776"/>
                      <a:gd name="T17" fmla="*/ 245 h 2368"/>
                      <a:gd name="T18" fmla="*/ 153 w 776"/>
                      <a:gd name="T19" fmla="*/ 265 h 2368"/>
                      <a:gd name="T20" fmla="*/ 140 w 776"/>
                      <a:gd name="T21" fmla="*/ 305 h 2368"/>
                      <a:gd name="T22" fmla="*/ 167 w 776"/>
                      <a:gd name="T23" fmla="*/ 344 h 2368"/>
                      <a:gd name="T24" fmla="*/ 167 w 776"/>
                      <a:gd name="T25" fmla="*/ 384 h 2368"/>
                      <a:gd name="T26" fmla="*/ 195 w 776"/>
                      <a:gd name="T27" fmla="*/ 444 h 2368"/>
                      <a:gd name="T28" fmla="*/ 181 w 776"/>
                      <a:gd name="T29" fmla="*/ 504 h 2368"/>
                      <a:gd name="T30" fmla="*/ 209 w 776"/>
                      <a:gd name="T31" fmla="*/ 543 h 2368"/>
                      <a:gd name="T32" fmla="*/ 195 w 776"/>
                      <a:gd name="T33" fmla="*/ 603 h 2368"/>
                      <a:gd name="T34" fmla="*/ 209 w 776"/>
                      <a:gd name="T35" fmla="*/ 663 h 2368"/>
                      <a:gd name="T36" fmla="*/ 195 w 776"/>
                      <a:gd name="T37" fmla="*/ 703 h 2368"/>
                      <a:gd name="T38" fmla="*/ 223 w 776"/>
                      <a:gd name="T39" fmla="*/ 762 h 2368"/>
                      <a:gd name="T40" fmla="*/ 209 w 776"/>
                      <a:gd name="T41" fmla="*/ 822 h 2368"/>
                      <a:gd name="T42" fmla="*/ 223 w 776"/>
                      <a:gd name="T43" fmla="*/ 901 h 2368"/>
                      <a:gd name="T44" fmla="*/ 209 w 776"/>
                      <a:gd name="T45" fmla="*/ 921 h 2368"/>
                      <a:gd name="T46" fmla="*/ 223 w 776"/>
                      <a:gd name="T47" fmla="*/ 981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8 h 2368"/>
                    <a:gd name="T2" fmla="*/ 78 w 776"/>
                    <a:gd name="T3" fmla="*/ 2 h 2368"/>
                    <a:gd name="T4" fmla="*/ 31 w 776"/>
                    <a:gd name="T5" fmla="*/ 20 h 2368"/>
                    <a:gd name="T6" fmla="*/ 109 w 776"/>
                    <a:gd name="T7" fmla="*/ 20 h 2368"/>
                    <a:gd name="T8" fmla="*/ 62 w 776"/>
                    <a:gd name="T9" fmla="*/ 38 h 2368"/>
                    <a:gd name="T10" fmla="*/ 125 w 776"/>
                    <a:gd name="T11" fmla="*/ 44 h 2368"/>
                    <a:gd name="T12" fmla="*/ 93 w 776"/>
                    <a:gd name="T13" fmla="*/ 56 h 2368"/>
                    <a:gd name="T14" fmla="*/ 155 w 776"/>
                    <a:gd name="T15" fmla="*/ 62 h 2368"/>
                    <a:gd name="T16" fmla="*/ 125 w 776"/>
                    <a:gd name="T17" fmla="*/ 74 h 2368"/>
                    <a:gd name="T18" fmla="*/ 171 w 776"/>
                    <a:gd name="T19" fmla="*/ 80 h 2368"/>
                    <a:gd name="T20" fmla="*/ 155 w 776"/>
                    <a:gd name="T21" fmla="*/ 92 h 2368"/>
                    <a:gd name="T22" fmla="*/ 187 w 776"/>
                    <a:gd name="T23" fmla="*/ 104 h 2368"/>
                    <a:gd name="T24" fmla="*/ 187 w 776"/>
                    <a:gd name="T25" fmla="*/ 116 h 2368"/>
                    <a:gd name="T26" fmla="*/ 218 w 776"/>
                    <a:gd name="T27" fmla="*/ 134 h 2368"/>
                    <a:gd name="T28" fmla="*/ 202 w 776"/>
                    <a:gd name="T29" fmla="*/ 152 h 2368"/>
                    <a:gd name="T30" fmla="*/ 234 w 776"/>
                    <a:gd name="T31" fmla="*/ 164 h 2368"/>
                    <a:gd name="T32" fmla="*/ 218 w 776"/>
                    <a:gd name="T33" fmla="*/ 182 h 2368"/>
                    <a:gd name="T34" fmla="*/ 234 w 776"/>
                    <a:gd name="T35" fmla="*/ 200 h 2368"/>
                    <a:gd name="T36" fmla="*/ 218 w 776"/>
                    <a:gd name="T37" fmla="*/ 212 h 2368"/>
                    <a:gd name="T38" fmla="*/ 249 w 776"/>
                    <a:gd name="T39" fmla="*/ 230 h 2368"/>
                    <a:gd name="T40" fmla="*/ 234 w 776"/>
                    <a:gd name="T41" fmla="*/ 248 h 2368"/>
                    <a:gd name="T42" fmla="*/ 249 w 776"/>
                    <a:gd name="T43" fmla="*/ 272 h 2368"/>
                    <a:gd name="T44" fmla="*/ 234 w 776"/>
                    <a:gd name="T45" fmla="*/ 278 h 2368"/>
                    <a:gd name="T46" fmla="*/ 249 w 776"/>
                    <a:gd name="T47" fmla="*/ 296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25 h 2368"/>
                  <a:gd name="T2" fmla="*/ 94 w 776"/>
                  <a:gd name="T3" fmla="*/ 6 h 2368"/>
                  <a:gd name="T4" fmla="*/ 38 w 776"/>
                  <a:gd name="T5" fmla="*/ 62 h 2368"/>
                  <a:gd name="T6" fmla="*/ 131 w 776"/>
                  <a:gd name="T7" fmla="*/ 62 h 2368"/>
                  <a:gd name="T8" fmla="*/ 75 w 776"/>
                  <a:gd name="T9" fmla="*/ 119 h 2368"/>
                  <a:gd name="T10" fmla="*/ 150 w 776"/>
                  <a:gd name="T11" fmla="*/ 137 h 2368"/>
                  <a:gd name="T12" fmla="*/ 113 w 776"/>
                  <a:gd name="T13" fmla="*/ 175 h 2368"/>
                  <a:gd name="T14" fmla="*/ 188 w 776"/>
                  <a:gd name="T15" fmla="*/ 194 h 2368"/>
                  <a:gd name="T16" fmla="*/ 150 w 776"/>
                  <a:gd name="T17" fmla="*/ 231 h 2368"/>
                  <a:gd name="T18" fmla="*/ 206 w 776"/>
                  <a:gd name="T19" fmla="*/ 250 h 2368"/>
                  <a:gd name="T20" fmla="*/ 188 w 776"/>
                  <a:gd name="T21" fmla="*/ 287 h 2368"/>
                  <a:gd name="T22" fmla="*/ 225 w 776"/>
                  <a:gd name="T23" fmla="*/ 325 h 2368"/>
                  <a:gd name="T24" fmla="*/ 225 w 776"/>
                  <a:gd name="T25" fmla="*/ 362 h 2368"/>
                  <a:gd name="T26" fmla="*/ 263 w 776"/>
                  <a:gd name="T27" fmla="*/ 418 h 2368"/>
                  <a:gd name="T28" fmla="*/ 244 w 776"/>
                  <a:gd name="T29" fmla="*/ 474 h 2368"/>
                  <a:gd name="T30" fmla="*/ 281 w 776"/>
                  <a:gd name="T31" fmla="*/ 512 h 2368"/>
                  <a:gd name="T32" fmla="*/ 263 w 776"/>
                  <a:gd name="T33" fmla="*/ 568 h 2368"/>
                  <a:gd name="T34" fmla="*/ 281 w 776"/>
                  <a:gd name="T35" fmla="*/ 624 h 2368"/>
                  <a:gd name="T36" fmla="*/ 263 w 776"/>
                  <a:gd name="T37" fmla="*/ 661 h 2368"/>
                  <a:gd name="T38" fmla="*/ 300 w 776"/>
                  <a:gd name="T39" fmla="*/ 718 h 2368"/>
                  <a:gd name="T40" fmla="*/ 281 w 776"/>
                  <a:gd name="T41" fmla="*/ 774 h 2368"/>
                  <a:gd name="T42" fmla="*/ 300 w 776"/>
                  <a:gd name="T43" fmla="*/ 849 h 2368"/>
                  <a:gd name="T44" fmla="*/ 281 w 776"/>
                  <a:gd name="T45" fmla="*/ 868 h 2368"/>
                  <a:gd name="T46" fmla="*/ 300 w 776"/>
                  <a:gd name="T47" fmla="*/ 9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0" cy="2304"/>
              </a:xfrm>
              <a:custGeom>
                <a:avLst/>
                <a:gdLst>
                  <a:gd name="T0" fmla="*/ 53 w 21600"/>
                  <a:gd name="T1" fmla="*/ 0 h 21602"/>
                  <a:gd name="T2" fmla="*/ 208 w 21600"/>
                  <a:gd name="T3" fmla="*/ 246 h 21602"/>
                  <a:gd name="T4" fmla="*/ 0 w 21600"/>
                  <a:gd name="T5" fmla="*/ 238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6" cy="2379"/>
              </a:xfrm>
              <a:custGeom>
                <a:avLst/>
                <a:gdLst>
                  <a:gd name="T0" fmla="*/ 0 w 28940"/>
                  <a:gd name="T1" fmla="*/ 15 h 22305"/>
                  <a:gd name="T2" fmla="*/ 54 w 28940"/>
                  <a:gd name="T3" fmla="*/ 254 h 22305"/>
                  <a:gd name="T4" fmla="*/ 14 w 28940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48 h 22305"/>
                  <a:gd name="T2" fmla="*/ 164 w 34455"/>
                  <a:gd name="T3" fmla="*/ 254 h 22305"/>
                  <a:gd name="T4" fmla="*/ 61 w 34455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51 h 22305"/>
                  <a:gd name="T2" fmla="*/ 4 w 34812"/>
                  <a:gd name="T3" fmla="*/ 254 h 22305"/>
                  <a:gd name="T4" fmla="*/ 2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51 h 22305"/>
                  <a:gd name="T2" fmla="*/ 29 w 34812"/>
                  <a:gd name="T3" fmla="*/ 254 h 22305"/>
                  <a:gd name="T4" fmla="*/ 11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25 h 2368"/>
                  <a:gd name="T2" fmla="*/ 94 w 776"/>
                  <a:gd name="T3" fmla="*/ 6 h 2368"/>
                  <a:gd name="T4" fmla="*/ 38 w 776"/>
                  <a:gd name="T5" fmla="*/ 62 h 2368"/>
                  <a:gd name="T6" fmla="*/ 131 w 776"/>
                  <a:gd name="T7" fmla="*/ 62 h 2368"/>
                  <a:gd name="T8" fmla="*/ 75 w 776"/>
                  <a:gd name="T9" fmla="*/ 119 h 2368"/>
                  <a:gd name="T10" fmla="*/ 150 w 776"/>
                  <a:gd name="T11" fmla="*/ 137 h 2368"/>
                  <a:gd name="T12" fmla="*/ 113 w 776"/>
                  <a:gd name="T13" fmla="*/ 175 h 2368"/>
                  <a:gd name="T14" fmla="*/ 188 w 776"/>
                  <a:gd name="T15" fmla="*/ 194 h 2368"/>
                  <a:gd name="T16" fmla="*/ 150 w 776"/>
                  <a:gd name="T17" fmla="*/ 231 h 2368"/>
                  <a:gd name="T18" fmla="*/ 206 w 776"/>
                  <a:gd name="T19" fmla="*/ 250 h 2368"/>
                  <a:gd name="T20" fmla="*/ 188 w 776"/>
                  <a:gd name="T21" fmla="*/ 287 h 2368"/>
                  <a:gd name="T22" fmla="*/ 225 w 776"/>
                  <a:gd name="T23" fmla="*/ 325 h 2368"/>
                  <a:gd name="T24" fmla="*/ 225 w 776"/>
                  <a:gd name="T25" fmla="*/ 362 h 2368"/>
                  <a:gd name="T26" fmla="*/ 263 w 776"/>
                  <a:gd name="T27" fmla="*/ 418 h 2368"/>
                  <a:gd name="T28" fmla="*/ 244 w 776"/>
                  <a:gd name="T29" fmla="*/ 474 h 2368"/>
                  <a:gd name="T30" fmla="*/ 281 w 776"/>
                  <a:gd name="T31" fmla="*/ 512 h 2368"/>
                  <a:gd name="T32" fmla="*/ 263 w 776"/>
                  <a:gd name="T33" fmla="*/ 568 h 2368"/>
                  <a:gd name="T34" fmla="*/ 281 w 776"/>
                  <a:gd name="T35" fmla="*/ 624 h 2368"/>
                  <a:gd name="T36" fmla="*/ 263 w 776"/>
                  <a:gd name="T37" fmla="*/ 661 h 2368"/>
                  <a:gd name="T38" fmla="*/ 300 w 776"/>
                  <a:gd name="T39" fmla="*/ 718 h 2368"/>
                  <a:gd name="T40" fmla="*/ 281 w 776"/>
                  <a:gd name="T41" fmla="*/ 774 h 2368"/>
                  <a:gd name="T42" fmla="*/ 300 w 776"/>
                  <a:gd name="T43" fmla="*/ 849 h 2368"/>
                  <a:gd name="T44" fmla="*/ 281 w 776"/>
                  <a:gd name="T45" fmla="*/ 868 h 2368"/>
                  <a:gd name="T46" fmla="*/ 300 w 776"/>
                  <a:gd name="T47" fmla="*/ 9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49"/>
                <a:ext cx="442" cy="838"/>
              </a:xfrm>
              <a:custGeom>
                <a:avLst/>
                <a:gdLst>
                  <a:gd name="T0" fmla="*/ 0 w 776"/>
                  <a:gd name="T1" fmla="*/ 8 h 2368"/>
                  <a:gd name="T2" fmla="*/ 78 w 776"/>
                  <a:gd name="T3" fmla="*/ 2 h 2368"/>
                  <a:gd name="T4" fmla="*/ 31 w 776"/>
                  <a:gd name="T5" fmla="*/ 20 h 2368"/>
                  <a:gd name="T6" fmla="*/ 109 w 776"/>
                  <a:gd name="T7" fmla="*/ 20 h 2368"/>
                  <a:gd name="T8" fmla="*/ 62 w 776"/>
                  <a:gd name="T9" fmla="*/ 38 h 2368"/>
                  <a:gd name="T10" fmla="*/ 125 w 776"/>
                  <a:gd name="T11" fmla="*/ 44 h 2368"/>
                  <a:gd name="T12" fmla="*/ 93 w 776"/>
                  <a:gd name="T13" fmla="*/ 56 h 2368"/>
                  <a:gd name="T14" fmla="*/ 155 w 776"/>
                  <a:gd name="T15" fmla="*/ 62 h 2368"/>
                  <a:gd name="T16" fmla="*/ 125 w 776"/>
                  <a:gd name="T17" fmla="*/ 74 h 2368"/>
                  <a:gd name="T18" fmla="*/ 171 w 776"/>
                  <a:gd name="T19" fmla="*/ 80 h 2368"/>
                  <a:gd name="T20" fmla="*/ 155 w 776"/>
                  <a:gd name="T21" fmla="*/ 92 h 2368"/>
                  <a:gd name="T22" fmla="*/ 187 w 776"/>
                  <a:gd name="T23" fmla="*/ 104 h 2368"/>
                  <a:gd name="T24" fmla="*/ 187 w 776"/>
                  <a:gd name="T25" fmla="*/ 116 h 2368"/>
                  <a:gd name="T26" fmla="*/ 218 w 776"/>
                  <a:gd name="T27" fmla="*/ 134 h 2368"/>
                  <a:gd name="T28" fmla="*/ 202 w 776"/>
                  <a:gd name="T29" fmla="*/ 152 h 2368"/>
                  <a:gd name="T30" fmla="*/ 234 w 776"/>
                  <a:gd name="T31" fmla="*/ 164 h 2368"/>
                  <a:gd name="T32" fmla="*/ 218 w 776"/>
                  <a:gd name="T33" fmla="*/ 182 h 2368"/>
                  <a:gd name="T34" fmla="*/ 234 w 776"/>
                  <a:gd name="T35" fmla="*/ 200 h 2368"/>
                  <a:gd name="T36" fmla="*/ 218 w 776"/>
                  <a:gd name="T37" fmla="*/ 212 h 2368"/>
                  <a:gd name="T38" fmla="*/ 249 w 776"/>
                  <a:gd name="T39" fmla="*/ 230 h 2368"/>
                  <a:gd name="T40" fmla="*/ 234 w 776"/>
                  <a:gd name="T41" fmla="*/ 248 h 2368"/>
                  <a:gd name="T42" fmla="*/ 249 w 776"/>
                  <a:gd name="T43" fmla="*/ 272 h 2368"/>
                  <a:gd name="T44" fmla="*/ 234 w 776"/>
                  <a:gd name="T45" fmla="*/ 279 h 2368"/>
                  <a:gd name="T46" fmla="*/ 249 w 776"/>
                  <a:gd name="T47" fmla="*/ 2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26 h 2368"/>
                  <a:gd name="T2" fmla="*/ 470 w 776"/>
                  <a:gd name="T3" fmla="*/ 6 h 2368"/>
                  <a:gd name="T4" fmla="*/ 187 w 776"/>
                  <a:gd name="T5" fmla="*/ 66 h 2368"/>
                  <a:gd name="T6" fmla="*/ 657 w 776"/>
                  <a:gd name="T7" fmla="*/ 66 h 2368"/>
                  <a:gd name="T8" fmla="*/ 375 w 776"/>
                  <a:gd name="T9" fmla="*/ 126 h 2368"/>
                  <a:gd name="T10" fmla="*/ 751 w 776"/>
                  <a:gd name="T11" fmla="*/ 146 h 2368"/>
                  <a:gd name="T12" fmla="*/ 563 w 776"/>
                  <a:gd name="T13" fmla="*/ 185 h 2368"/>
                  <a:gd name="T14" fmla="*/ 938 w 776"/>
                  <a:gd name="T15" fmla="*/ 205 h 2368"/>
                  <a:gd name="T16" fmla="*/ 751 w 776"/>
                  <a:gd name="T17" fmla="*/ 245 h 2368"/>
                  <a:gd name="T18" fmla="*/ 1032 w 776"/>
                  <a:gd name="T19" fmla="*/ 265 h 2368"/>
                  <a:gd name="T20" fmla="*/ 938 w 776"/>
                  <a:gd name="T21" fmla="*/ 305 h 2368"/>
                  <a:gd name="T22" fmla="*/ 1126 w 776"/>
                  <a:gd name="T23" fmla="*/ 344 h 2368"/>
                  <a:gd name="T24" fmla="*/ 1126 w 776"/>
                  <a:gd name="T25" fmla="*/ 384 h 2368"/>
                  <a:gd name="T26" fmla="*/ 1314 w 776"/>
                  <a:gd name="T27" fmla="*/ 444 h 2368"/>
                  <a:gd name="T28" fmla="*/ 1219 w 776"/>
                  <a:gd name="T29" fmla="*/ 504 h 2368"/>
                  <a:gd name="T30" fmla="*/ 1408 w 776"/>
                  <a:gd name="T31" fmla="*/ 543 h 2368"/>
                  <a:gd name="T32" fmla="*/ 1314 w 776"/>
                  <a:gd name="T33" fmla="*/ 603 h 2368"/>
                  <a:gd name="T34" fmla="*/ 1408 w 776"/>
                  <a:gd name="T35" fmla="*/ 663 h 2368"/>
                  <a:gd name="T36" fmla="*/ 1314 w 776"/>
                  <a:gd name="T37" fmla="*/ 703 h 2368"/>
                  <a:gd name="T38" fmla="*/ 1502 w 776"/>
                  <a:gd name="T39" fmla="*/ 762 h 2368"/>
                  <a:gd name="T40" fmla="*/ 1408 w 776"/>
                  <a:gd name="T41" fmla="*/ 822 h 2368"/>
                  <a:gd name="T42" fmla="*/ 1502 w 776"/>
                  <a:gd name="T43" fmla="*/ 901 h 2368"/>
                  <a:gd name="T44" fmla="*/ 1408 w 776"/>
                  <a:gd name="T45" fmla="*/ 921 h 2368"/>
                  <a:gd name="T46" fmla="*/ 1502 w 776"/>
                  <a:gd name="T47" fmla="*/ 98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5" cy="1524"/>
              </a:xfrm>
              <a:custGeom>
                <a:avLst/>
                <a:gdLst>
                  <a:gd name="T0" fmla="*/ 0 w 776"/>
                  <a:gd name="T1" fmla="*/ 26 h 2368"/>
                  <a:gd name="T2" fmla="*/ 193 w 776"/>
                  <a:gd name="T3" fmla="*/ 6 h 2368"/>
                  <a:gd name="T4" fmla="*/ 77 w 776"/>
                  <a:gd name="T5" fmla="*/ 66 h 2368"/>
                  <a:gd name="T6" fmla="*/ 270 w 776"/>
                  <a:gd name="T7" fmla="*/ 66 h 2368"/>
                  <a:gd name="T8" fmla="*/ 154 w 776"/>
                  <a:gd name="T9" fmla="*/ 126 h 2368"/>
                  <a:gd name="T10" fmla="*/ 308 w 776"/>
                  <a:gd name="T11" fmla="*/ 146 h 2368"/>
                  <a:gd name="T12" fmla="*/ 231 w 776"/>
                  <a:gd name="T13" fmla="*/ 185 h 2368"/>
                  <a:gd name="T14" fmla="*/ 385 w 776"/>
                  <a:gd name="T15" fmla="*/ 205 h 2368"/>
                  <a:gd name="T16" fmla="*/ 308 w 776"/>
                  <a:gd name="T17" fmla="*/ 245 h 2368"/>
                  <a:gd name="T18" fmla="*/ 424 w 776"/>
                  <a:gd name="T19" fmla="*/ 265 h 2368"/>
                  <a:gd name="T20" fmla="*/ 385 w 776"/>
                  <a:gd name="T21" fmla="*/ 305 h 2368"/>
                  <a:gd name="T22" fmla="*/ 462 w 776"/>
                  <a:gd name="T23" fmla="*/ 344 h 2368"/>
                  <a:gd name="T24" fmla="*/ 462 w 776"/>
                  <a:gd name="T25" fmla="*/ 384 h 2368"/>
                  <a:gd name="T26" fmla="*/ 539 w 776"/>
                  <a:gd name="T27" fmla="*/ 444 h 2368"/>
                  <a:gd name="T28" fmla="*/ 501 w 776"/>
                  <a:gd name="T29" fmla="*/ 504 h 2368"/>
                  <a:gd name="T30" fmla="*/ 578 w 776"/>
                  <a:gd name="T31" fmla="*/ 543 h 2368"/>
                  <a:gd name="T32" fmla="*/ 539 w 776"/>
                  <a:gd name="T33" fmla="*/ 603 h 2368"/>
                  <a:gd name="T34" fmla="*/ 578 w 776"/>
                  <a:gd name="T35" fmla="*/ 663 h 2368"/>
                  <a:gd name="T36" fmla="*/ 539 w 776"/>
                  <a:gd name="T37" fmla="*/ 703 h 2368"/>
                  <a:gd name="T38" fmla="*/ 616 w 776"/>
                  <a:gd name="T39" fmla="*/ 762 h 2368"/>
                  <a:gd name="T40" fmla="*/ 578 w 776"/>
                  <a:gd name="T41" fmla="*/ 822 h 2368"/>
                  <a:gd name="T42" fmla="*/ 616 w 776"/>
                  <a:gd name="T43" fmla="*/ 901 h 2368"/>
                  <a:gd name="T44" fmla="*/ 578 w 776"/>
                  <a:gd name="T45" fmla="*/ 921 h 2368"/>
                  <a:gd name="T46" fmla="*/ 616 w 776"/>
                  <a:gd name="T47" fmla="*/ 98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29 h 2368"/>
                  <a:gd name="T2" fmla="*/ 404 w 776"/>
                  <a:gd name="T3" fmla="*/ 7 h 2368"/>
                  <a:gd name="T4" fmla="*/ 162 w 776"/>
                  <a:gd name="T5" fmla="*/ 73 h 2368"/>
                  <a:gd name="T6" fmla="*/ 566 w 776"/>
                  <a:gd name="T7" fmla="*/ 73 h 2368"/>
                  <a:gd name="T8" fmla="*/ 323 w 776"/>
                  <a:gd name="T9" fmla="*/ 139 h 2368"/>
                  <a:gd name="T10" fmla="*/ 646 w 776"/>
                  <a:gd name="T11" fmla="*/ 161 h 2368"/>
                  <a:gd name="T12" fmla="*/ 485 w 776"/>
                  <a:gd name="T13" fmla="*/ 205 h 2368"/>
                  <a:gd name="T14" fmla="*/ 808 w 776"/>
                  <a:gd name="T15" fmla="*/ 226 h 2368"/>
                  <a:gd name="T16" fmla="*/ 646 w 776"/>
                  <a:gd name="T17" fmla="*/ 270 h 2368"/>
                  <a:gd name="T18" fmla="*/ 889 w 776"/>
                  <a:gd name="T19" fmla="*/ 292 h 2368"/>
                  <a:gd name="T20" fmla="*/ 808 w 776"/>
                  <a:gd name="T21" fmla="*/ 336 h 2368"/>
                  <a:gd name="T22" fmla="*/ 969 w 776"/>
                  <a:gd name="T23" fmla="*/ 380 h 2368"/>
                  <a:gd name="T24" fmla="*/ 969 w 776"/>
                  <a:gd name="T25" fmla="*/ 424 h 2368"/>
                  <a:gd name="T26" fmla="*/ 1132 w 776"/>
                  <a:gd name="T27" fmla="*/ 489 h 2368"/>
                  <a:gd name="T28" fmla="*/ 1051 w 776"/>
                  <a:gd name="T29" fmla="*/ 555 h 2368"/>
                  <a:gd name="T30" fmla="*/ 1212 w 776"/>
                  <a:gd name="T31" fmla="*/ 599 h 2368"/>
                  <a:gd name="T32" fmla="*/ 1132 w 776"/>
                  <a:gd name="T33" fmla="*/ 665 h 2368"/>
                  <a:gd name="T34" fmla="*/ 1212 w 776"/>
                  <a:gd name="T35" fmla="*/ 730 h 2368"/>
                  <a:gd name="T36" fmla="*/ 1132 w 776"/>
                  <a:gd name="T37" fmla="*/ 774 h 2368"/>
                  <a:gd name="T38" fmla="*/ 1294 w 776"/>
                  <a:gd name="T39" fmla="*/ 840 h 2368"/>
                  <a:gd name="T40" fmla="*/ 1212 w 776"/>
                  <a:gd name="T41" fmla="*/ 906 h 2368"/>
                  <a:gd name="T42" fmla="*/ 1294 w 776"/>
                  <a:gd name="T43" fmla="*/ 993 h 2368"/>
                  <a:gd name="T44" fmla="*/ 1212 w 776"/>
                  <a:gd name="T45" fmla="*/ 1016 h 2368"/>
                  <a:gd name="T46" fmla="*/ 1294 w 776"/>
                  <a:gd name="T47" fmla="*/ 108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7" y="1470"/>
                <a:ext cx="1519" cy="1067"/>
              </a:xfrm>
              <a:custGeom>
                <a:avLst/>
                <a:gdLst>
                  <a:gd name="T0" fmla="*/ 0 w 776"/>
                  <a:gd name="T1" fmla="*/ 13 h 2368"/>
                  <a:gd name="T2" fmla="*/ 920 w 776"/>
                  <a:gd name="T3" fmla="*/ 3 h 2368"/>
                  <a:gd name="T4" fmla="*/ 368 w 776"/>
                  <a:gd name="T5" fmla="*/ 32 h 2368"/>
                  <a:gd name="T6" fmla="*/ 1288 w 776"/>
                  <a:gd name="T7" fmla="*/ 32 h 2368"/>
                  <a:gd name="T8" fmla="*/ 736 w 776"/>
                  <a:gd name="T9" fmla="*/ 62 h 2368"/>
                  <a:gd name="T10" fmla="*/ 1472 w 776"/>
                  <a:gd name="T11" fmla="*/ 72 h 2368"/>
                  <a:gd name="T12" fmla="*/ 1104 w 776"/>
                  <a:gd name="T13" fmla="*/ 91 h 2368"/>
                  <a:gd name="T14" fmla="*/ 1840 w 776"/>
                  <a:gd name="T15" fmla="*/ 100 h 2368"/>
                  <a:gd name="T16" fmla="*/ 1472 w 776"/>
                  <a:gd name="T17" fmla="*/ 120 h 2368"/>
                  <a:gd name="T18" fmla="*/ 2024 w 776"/>
                  <a:gd name="T19" fmla="*/ 130 h 2368"/>
                  <a:gd name="T20" fmla="*/ 1840 w 776"/>
                  <a:gd name="T21" fmla="*/ 150 h 2368"/>
                  <a:gd name="T22" fmla="*/ 2208 w 776"/>
                  <a:gd name="T23" fmla="*/ 169 h 2368"/>
                  <a:gd name="T24" fmla="*/ 2208 w 776"/>
                  <a:gd name="T25" fmla="*/ 188 h 2368"/>
                  <a:gd name="T26" fmla="*/ 2574 w 776"/>
                  <a:gd name="T27" fmla="*/ 218 h 2368"/>
                  <a:gd name="T28" fmla="*/ 2390 w 776"/>
                  <a:gd name="T29" fmla="*/ 247 h 2368"/>
                  <a:gd name="T30" fmla="*/ 2758 w 776"/>
                  <a:gd name="T31" fmla="*/ 266 h 2368"/>
                  <a:gd name="T32" fmla="*/ 2574 w 776"/>
                  <a:gd name="T33" fmla="*/ 296 h 2368"/>
                  <a:gd name="T34" fmla="*/ 2758 w 776"/>
                  <a:gd name="T35" fmla="*/ 325 h 2368"/>
                  <a:gd name="T36" fmla="*/ 2574 w 776"/>
                  <a:gd name="T37" fmla="*/ 344 h 2368"/>
                  <a:gd name="T38" fmla="*/ 2942 w 776"/>
                  <a:gd name="T39" fmla="*/ 374 h 2368"/>
                  <a:gd name="T40" fmla="*/ 2758 w 776"/>
                  <a:gd name="T41" fmla="*/ 403 h 2368"/>
                  <a:gd name="T42" fmla="*/ 2942 w 776"/>
                  <a:gd name="T43" fmla="*/ 442 h 2368"/>
                  <a:gd name="T44" fmla="*/ 2758 w 776"/>
                  <a:gd name="T45" fmla="*/ 451 h 2368"/>
                  <a:gd name="T46" fmla="*/ 2942 w 776"/>
                  <a:gd name="T47" fmla="*/ 48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24 h 2368"/>
                  <a:gd name="T2" fmla="*/ 175 w 776"/>
                  <a:gd name="T3" fmla="*/ 6 h 2368"/>
                  <a:gd name="T4" fmla="*/ 70 w 776"/>
                  <a:gd name="T5" fmla="*/ 59 h 2368"/>
                  <a:gd name="T6" fmla="*/ 245 w 776"/>
                  <a:gd name="T7" fmla="*/ 59 h 2368"/>
                  <a:gd name="T8" fmla="*/ 140 w 776"/>
                  <a:gd name="T9" fmla="*/ 111 h 2368"/>
                  <a:gd name="T10" fmla="*/ 280 w 776"/>
                  <a:gd name="T11" fmla="*/ 129 h 2368"/>
                  <a:gd name="T12" fmla="*/ 210 w 776"/>
                  <a:gd name="T13" fmla="*/ 164 h 2368"/>
                  <a:gd name="T14" fmla="*/ 350 w 776"/>
                  <a:gd name="T15" fmla="*/ 182 h 2368"/>
                  <a:gd name="T16" fmla="*/ 280 w 776"/>
                  <a:gd name="T17" fmla="*/ 217 h 2368"/>
                  <a:gd name="T18" fmla="*/ 385 w 776"/>
                  <a:gd name="T19" fmla="*/ 235 h 2368"/>
                  <a:gd name="T20" fmla="*/ 350 w 776"/>
                  <a:gd name="T21" fmla="*/ 270 h 2368"/>
                  <a:gd name="T22" fmla="*/ 420 w 776"/>
                  <a:gd name="T23" fmla="*/ 305 h 2368"/>
                  <a:gd name="T24" fmla="*/ 420 w 776"/>
                  <a:gd name="T25" fmla="*/ 340 h 2368"/>
                  <a:gd name="T26" fmla="*/ 490 w 776"/>
                  <a:gd name="T27" fmla="*/ 393 h 2368"/>
                  <a:gd name="T28" fmla="*/ 455 w 776"/>
                  <a:gd name="T29" fmla="*/ 446 h 2368"/>
                  <a:gd name="T30" fmla="*/ 525 w 776"/>
                  <a:gd name="T31" fmla="*/ 481 h 2368"/>
                  <a:gd name="T32" fmla="*/ 490 w 776"/>
                  <a:gd name="T33" fmla="*/ 534 h 2368"/>
                  <a:gd name="T34" fmla="*/ 525 w 776"/>
                  <a:gd name="T35" fmla="*/ 587 h 2368"/>
                  <a:gd name="T36" fmla="*/ 490 w 776"/>
                  <a:gd name="T37" fmla="*/ 622 h 2368"/>
                  <a:gd name="T38" fmla="*/ 560 w 776"/>
                  <a:gd name="T39" fmla="*/ 675 h 2368"/>
                  <a:gd name="T40" fmla="*/ 525 w 776"/>
                  <a:gd name="T41" fmla="*/ 727 h 2368"/>
                  <a:gd name="T42" fmla="*/ 560 w 776"/>
                  <a:gd name="T43" fmla="*/ 798 h 2368"/>
                  <a:gd name="T44" fmla="*/ 525 w 776"/>
                  <a:gd name="T45" fmla="*/ 816 h 2368"/>
                  <a:gd name="T46" fmla="*/ 560 w 776"/>
                  <a:gd name="T47" fmla="*/ 8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8 h 2368"/>
                  <a:gd name="T2" fmla="*/ 78 w 776"/>
                  <a:gd name="T3" fmla="*/ 2 h 2368"/>
                  <a:gd name="T4" fmla="*/ 31 w 776"/>
                  <a:gd name="T5" fmla="*/ 20 h 2368"/>
                  <a:gd name="T6" fmla="*/ 109 w 776"/>
                  <a:gd name="T7" fmla="*/ 20 h 2368"/>
                  <a:gd name="T8" fmla="*/ 62 w 776"/>
                  <a:gd name="T9" fmla="*/ 38 h 2368"/>
                  <a:gd name="T10" fmla="*/ 125 w 776"/>
                  <a:gd name="T11" fmla="*/ 44 h 2368"/>
                  <a:gd name="T12" fmla="*/ 93 w 776"/>
                  <a:gd name="T13" fmla="*/ 56 h 2368"/>
                  <a:gd name="T14" fmla="*/ 155 w 776"/>
                  <a:gd name="T15" fmla="*/ 62 h 2368"/>
                  <a:gd name="T16" fmla="*/ 125 w 776"/>
                  <a:gd name="T17" fmla="*/ 74 h 2368"/>
                  <a:gd name="T18" fmla="*/ 171 w 776"/>
                  <a:gd name="T19" fmla="*/ 80 h 2368"/>
                  <a:gd name="T20" fmla="*/ 155 w 776"/>
                  <a:gd name="T21" fmla="*/ 92 h 2368"/>
                  <a:gd name="T22" fmla="*/ 187 w 776"/>
                  <a:gd name="T23" fmla="*/ 104 h 2368"/>
                  <a:gd name="T24" fmla="*/ 187 w 776"/>
                  <a:gd name="T25" fmla="*/ 116 h 2368"/>
                  <a:gd name="T26" fmla="*/ 218 w 776"/>
                  <a:gd name="T27" fmla="*/ 134 h 2368"/>
                  <a:gd name="T28" fmla="*/ 202 w 776"/>
                  <a:gd name="T29" fmla="*/ 152 h 2368"/>
                  <a:gd name="T30" fmla="*/ 234 w 776"/>
                  <a:gd name="T31" fmla="*/ 164 h 2368"/>
                  <a:gd name="T32" fmla="*/ 218 w 776"/>
                  <a:gd name="T33" fmla="*/ 182 h 2368"/>
                  <a:gd name="T34" fmla="*/ 234 w 776"/>
                  <a:gd name="T35" fmla="*/ 200 h 2368"/>
                  <a:gd name="T36" fmla="*/ 218 w 776"/>
                  <a:gd name="T37" fmla="*/ 212 h 2368"/>
                  <a:gd name="T38" fmla="*/ 249 w 776"/>
                  <a:gd name="T39" fmla="*/ 230 h 2368"/>
                  <a:gd name="T40" fmla="*/ 234 w 776"/>
                  <a:gd name="T41" fmla="*/ 248 h 2368"/>
                  <a:gd name="T42" fmla="*/ 249 w 776"/>
                  <a:gd name="T43" fmla="*/ 272 h 2368"/>
                  <a:gd name="T44" fmla="*/ 234 w 776"/>
                  <a:gd name="T45" fmla="*/ 278 h 2368"/>
                  <a:gd name="T46" fmla="*/ 249 w 776"/>
                  <a:gd name="T47" fmla="*/ 29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37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37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E543C-A926-4028-9B33-726CB41935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4183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167CA0-09A1-4C5B-A209-BBB12EA845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3214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E1DAB-2DFC-4744-B64F-33CE91D82A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2035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4BE43-413B-4AA6-8DCF-C11176876D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818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D8D330-CAFE-4A11-BF0B-59A67434FB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6702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24D5BF-19D9-4988-940D-9634BC09B5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4708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47992-AABE-4AEA-80D8-CAEC366F46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0089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2FAB8B-A8BF-46FA-9401-F918CD080A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4845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5E8A26-8907-4E49-927B-0AB16CC31A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079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C6EC8-6371-490E-A277-A9EDF57518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2621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0256F-991C-4D4C-80A7-405B4E9BA2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3549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279242-1A0B-48D8-B7FE-7C88D5089B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815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9220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sp>
            <p:nvSpPr>
              <p:cNvPr id="922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9223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sp>
            <p:nvSpPr>
              <p:cNvPr id="9224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</p:grpSp>
        <p:grpSp>
          <p:nvGrpSpPr>
            <p:cNvPr id="1034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922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sp>
            <p:nvSpPr>
              <p:cNvPr id="922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</p:grpSp>
        <p:grpSp>
          <p:nvGrpSpPr>
            <p:cNvPr id="1035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9230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ea typeface="+mn-ea"/>
                  </a:endParaRPr>
                </a:p>
              </p:txBody>
            </p:sp>
            <p:sp>
              <p:nvSpPr>
                <p:cNvPr id="9231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ea typeface="+mn-ea"/>
                  </a:endParaRPr>
                </a:p>
              </p:txBody>
            </p:sp>
          </p:grpSp>
          <p:grpSp>
            <p:nvGrpSpPr>
              <p:cNvPr id="1037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923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>
                      <a:gd name="T0" fmla="*/ 0 w 2736"/>
                      <a:gd name="T1" fmla="*/ 194 h 504"/>
                      <a:gd name="T2" fmla="*/ 333 w 2736"/>
                      <a:gd name="T3" fmla="*/ 65 h 504"/>
                      <a:gd name="T4" fmla="*/ 685 w 2736"/>
                      <a:gd name="T5" fmla="*/ 9 h 504"/>
                      <a:gd name="T6" fmla="*/ 1055 w 2736"/>
                      <a:gd name="T7" fmla="*/ 9 h 504"/>
                      <a:gd name="T8" fmla="*/ 1049 w 2736"/>
                      <a:gd name="T9" fmla="*/ 40 h 504"/>
                      <a:gd name="T10" fmla="*/ 680 w 2736"/>
                      <a:gd name="T11" fmla="*/ 40 h 504"/>
                      <a:gd name="T12" fmla="*/ 252 w 2736"/>
                      <a:gd name="T13" fmla="*/ 112 h 504"/>
                      <a:gd name="T14" fmla="*/ 0 w 2736"/>
                      <a:gd name="T15" fmla="*/ 19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3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83" y="3086"/>
                    <a:ext cx="786" cy="474"/>
                  </a:xfrm>
                  <a:custGeom>
                    <a:avLst/>
                    <a:gdLst>
                      <a:gd name="T0" fmla="*/ 1 w 1769"/>
                      <a:gd name="T1" fmla="*/ 3 h 791"/>
                      <a:gd name="T2" fmla="*/ 97 w 1769"/>
                      <a:gd name="T3" fmla="*/ 20 h 791"/>
                      <a:gd name="T4" fmla="*/ 231 w 1769"/>
                      <a:gd name="T5" fmla="*/ 73 h 791"/>
                      <a:gd name="T6" fmla="*/ 322 w 1769"/>
                      <a:gd name="T7" fmla="*/ 156 h 791"/>
                      <a:gd name="T8" fmla="*/ 351 w 1769"/>
                      <a:gd name="T9" fmla="*/ 220 h 791"/>
                      <a:gd name="T10" fmla="*/ 337 w 1769"/>
                      <a:gd name="T11" fmla="*/ 285 h 791"/>
                      <a:gd name="T12" fmla="*/ 317 w 1769"/>
                      <a:gd name="T13" fmla="*/ 228 h 791"/>
                      <a:gd name="T14" fmla="*/ 277 w 1769"/>
                      <a:gd name="T15" fmla="*/ 164 h 791"/>
                      <a:gd name="T16" fmla="*/ 221 w 1769"/>
                      <a:gd name="T17" fmla="*/ 107 h 791"/>
                      <a:gd name="T18" fmla="*/ 116 w 1769"/>
                      <a:gd name="T19" fmla="*/ 55 h 791"/>
                      <a:gd name="T20" fmla="*/ 0 w 1769"/>
                      <a:gd name="T21" fmla="*/ 28 h 791"/>
                      <a:gd name="T22" fmla="*/ 1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1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923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239 h 504"/>
                      <a:gd name="T2" fmla="*/ 379 w 2736"/>
                      <a:gd name="T3" fmla="*/ 80 h 504"/>
                      <a:gd name="T4" fmla="*/ 779 w 2736"/>
                      <a:gd name="T5" fmla="*/ 12 h 504"/>
                      <a:gd name="T6" fmla="*/ 1200 w 2736"/>
                      <a:gd name="T7" fmla="*/ 12 h 504"/>
                      <a:gd name="T8" fmla="*/ 1193 w 2736"/>
                      <a:gd name="T9" fmla="*/ 49 h 504"/>
                      <a:gd name="T10" fmla="*/ 774 w 2736"/>
                      <a:gd name="T11" fmla="*/ 49 h 504"/>
                      <a:gd name="T12" fmla="*/ 287 w 2736"/>
                      <a:gd name="T13" fmla="*/ 138 h 504"/>
                      <a:gd name="T14" fmla="*/ 0 w 2736"/>
                      <a:gd name="T15" fmla="*/ 23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3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47 w 1769"/>
                      <a:gd name="T3" fmla="*/ 27 h 791"/>
                      <a:gd name="T4" fmla="*/ 351 w 1769"/>
                      <a:gd name="T5" fmla="*/ 95 h 791"/>
                      <a:gd name="T6" fmla="*/ 488 w 1769"/>
                      <a:gd name="T7" fmla="*/ 205 h 791"/>
                      <a:gd name="T8" fmla="*/ 532 w 1769"/>
                      <a:gd name="T9" fmla="*/ 289 h 791"/>
                      <a:gd name="T10" fmla="*/ 512 w 1769"/>
                      <a:gd name="T11" fmla="*/ 373 h 791"/>
                      <a:gd name="T12" fmla="*/ 482 w 1769"/>
                      <a:gd name="T13" fmla="*/ 300 h 791"/>
                      <a:gd name="T14" fmla="*/ 421 w 1769"/>
                      <a:gd name="T15" fmla="*/ 216 h 791"/>
                      <a:gd name="T16" fmla="*/ 336 w 1769"/>
                      <a:gd name="T17" fmla="*/ 141 h 791"/>
                      <a:gd name="T18" fmla="*/ 176 w 1769"/>
                      <a:gd name="T19" fmla="*/ 72 h 791"/>
                      <a:gd name="T20" fmla="*/ 0 w 1769"/>
                      <a:gd name="T21" fmla="*/ 36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2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924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182 h 504"/>
                      <a:gd name="T2" fmla="*/ 348 w 2736"/>
                      <a:gd name="T3" fmla="*/ 61 h 504"/>
                      <a:gd name="T4" fmla="*/ 715 w 2736"/>
                      <a:gd name="T5" fmla="*/ 8 h 504"/>
                      <a:gd name="T6" fmla="*/ 1101 w 2736"/>
                      <a:gd name="T7" fmla="*/ 8 h 504"/>
                      <a:gd name="T8" fmla="*/ 1095 w 2736"/>
                      <a:gd name="T9" fmla="*/ 37 h 504"/>
                      <a:gd name="T10" fmla="*/ 710 w 2736"/>
                      <a:gd name="T11" fmla="*/ 37 h 504"/>
                      <a:gd name="T12" fmla="*/ 263 w 2736"/>
                      <a:gd name="T13" fmla="*/ 106 h 504"/>
                      <a:gd name="T14" fmla="*/ 0 w 2736"/>
                      <a:gd name="T15" fmla="*/ 18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4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34 w 1769"/>
                      <a:gd name="T3" fmla="*/ 21 h 791"/>
                      <a:gd name="T4" fmla="*/ 321 w 1769"/>
                      <a:gd name="T5" fmla="*/ 73 h 791"/>
                      <a:gd name="T6" fmla="*/ 446 w 1769"/>
                      <a:gd name="T7" fmla="*/ 157 h 791"/>
                      <a:gd name="T8" fmla="*/ 486 w 1769"/>
                      <a:gd name="T9" fmla="*/ 221 h 791"/>
                      <a:gd name="T10" fmla="*/ 468 w 1769"/>
                      <a:gd name="T11" fmla="*/ 286 h 791"/>
                      <a:gd name="T12" fmla="*/ 440 w 1769"/>
                      <a:gd name="T13" fmla="*/ 230 h 791"/>
                      <a:gd name="T14" fmla="*/ 385 w 1769"/>
                      <a:gd name="T15" fmla="*/ 165 h 791"/>
                      <a:gd name="T16" fmla="*/ 307 w 1769"/>
                      <a:gd name="T17" fmla="*/ 107 h 791"/>
                      <a:gd name="T18" fmla="*/ 161 w 1769"/>
                      <a:gd name="T19" fmla="*/ 55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3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924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>
                      <a:gd name="T0" fmla="*/ 0 w 2736"/>
                      <a:gd name="T1" fmla="*/ 238 h 504"/>
                      <a:gd name="T2" fmla="*/ 326 w 2736"/>
                      <a:gd name="T3" fmla="*/ 79 h 504"/>
                      <a:gd name="T4" fmla="*/ 670 w 2736"/>
                      <a:gd name="T5" fmla="*/ 11 h 504"/>
                      <a:gd name="T6" fmla="*/ 1032 w 2736"/>
                      <a:gd name="T7" fmla="*/ 11 h 504"/>
                      <a:gd name="T8" fmla="*/ 1025 w 2736"/>
                      <a:gd name="T9" fmla="*/ 49 h 504"/>
                      <a:gd name="T10" fmla="*/ 665 w 2736"/>
                      <a:gd name="T11" fmla="*/ 49 h 504"/>
                      <a:gd name="T12" fmla="*/ 247 w 2736"/>
                      <a:gd name="T13" fmla="*/ 137 h 504"/>
                      <a:gd name="T14" fmla="*/ 0 w 2736"/>
                      <a:gd name="T15" fmla="*/ 23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4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23 w 1769"/>
                      <a:gd name="T3" fmla="*/ 23 h 791"/>
                      <a:gd name="T4" fmla="*/ 294 w 1769"/>
                      <a:gd name="T5" fmla="*/ 84 h 791"/>
                      <a:gd name="T6" fmla="*/ 408 w 1769"/>
                      <a:gd name="T7" fmla="*/ 182 h 791"/>
                      <a:gd name="T8" fmla="*/ 445 w 1769"/>
                      <a:gd name="T9" fmla="*/ 256 h 791"/>
                      <a:gd name="T10" fmla="*/ 429 w 1769"/>
                      <a:gd name="T11" fmla="*/ 331 h 791"/>
                      <a:gd name="T12" fmla="*/ 403 w 1769"/>
                      <a:gd name="T13" fmla="*/ 266 h 791"/>
                      <a:gd name="T14" fmla="*/ 353 w 1769"/>
                      <a:gd name="T15" fmla="*/ 191 h 791"/>
                      <a:gd name="T16" fmla="*/ 282 w 1769"/>
                      <a:gd name="T17" fmla="*/ 125 h 791"/>
                      <a:gd name="T18" fmla="*/ 148 w 1769"/>
                      <a:gd name="T19" fmla="*/ 64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4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924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193 h 504"/>
                      <a:gd name="T2" fmla="*/ 275 w 2736"/>
                      <a:gd name="T3" fmla="*/ 64 h 504"/>
                      <a:gd name="T4" fmla="*/ 565 w 2736"/>
                      <a:gd name="T5" fmla="*/ 9 h 504"/>
                      <a:gd name="T6" fmla="*/ 871 w 2736"/>
                      <a:gd name="T7" fmla="*/ 9 h 504"/>
                      <a:gd name="T8" fmla="*/ 866 w 2736"/>
                      <a:gd name="T9" fmla="*/ 40 h 504"/>
                      <a:gd name="T10" fmla="*/ 562 w 2736"/>
                      <a:gd name="T11" fmla="*/ 40 h 504"/>
                      <a:gd name="T12" fmla="*/ 208 w 2736"/>
                      <a:gd name="T13" fmla="*/ 112 h 504"/>
                      <a:gd name="T14" fmla="*/ 0 w 2736"/>
                      <a:gd name="T15" fmla="*/ 1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4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2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106 w 1769"/>
                      <a:gd name="T3" fmla="*/ 17 h 791"/>
                      <a:gd name="T4" fmla="*/ 254 w 1769"/>
                      <a:gd name="T5" fmla="*/ 63 h 791"/>
                      <a:gd name="T6" fmla="*/ 354 w 1769"/>
                      <a:gd name="T7" fmla="*/ 135 h 791"/>
                      <a:gd name="T8" fmla="*/ 386 w 1769"/>
                      <a:gd name="T9" fmla="*/ 190 h 791"/>
                      <a:gd name="T10" fmla="*/ 371 w 1769"/>
                      <a:gd name="T11" fmla="*/ 246 h 791"/>
                      <a:gd name="T12" fmla="*/ 349 w 1769"/>
                      <a:gd name="T13" fmla="*/ 197 h 791"/>
                      <a:gd name="T14" fmla="*/ 305 w 1769"/>
                      <a:gd name="T15" fmla="*/ 142 h 791"/>
                      <a:gd name="T16" fmla="*/ 244 w 1769"/>
                      <a:gd name="T17" fmla="*/ 92 h 791"/>
                      <a:gd name="T18" fmla="*/ 127 w 1769"/>
                      <a:gd name="T19" fmla="*/ 47 h 791"/>
                      <a:gd name="T20" fmla="*/ 0 w 1769"/>
                      <a:gd name="T21" fmla="*/ 23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5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924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96 h 504"/>
                      <a:gd name="T2" fmla="*/ 227 w 2736"/>
                      <a:gd name="T3" fmla="*/ 32 h 504"/>
                      <a:gd name="T4" fmla="*/ 467 w 2736"/>
                      <a:gd name="T5" fmla="*/ 4 h 504"/>
                      <a:gd name="T6" fmla="*/ 720 w 2736"/>
                      <a:gd name="T7" fmla="*/ 4 h 504"/>
                      <a:gd name="T8" fmla="*/ 716 w 2736"/>
                      <a:gd name="T9" fmla="*/ 20 h 504"/>
                      <a:gd name="T10" fmla="*/ 464 w 2736"/>
                      <a:gd name="T11" fmla="*/ 20 h 504"/>
                      <a:gd name="T12" fmla="*/ 172 w 2736"/>
                      <a:gd name="T13" fmla="*/ 55 h 504"/>
                      <a:gd name="T14" fmla="*/ 0 w 2736"/>
                      <a:gd name="T15" fmla="*/ 9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5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88 w 1769"/>
                      <a:gd name="T3" fmla="*/ 12 h 791"/>
                      <a:gd name="T4" fmla="*/ 211 w 1769"/>
                      <a:gd name="T5" fmla="*/ 42 h 791"/>
                      <a:gd name="T6" fmla="*/ 294 w 1769"/>
                      <a:gd name="T7" fmla="*/ 91 h 791"/>
                      <a:gd name="T8" fmla="*/ 320 w 1769"/>
                      <a:gd name="T9" fmla="*/ 128 h 791"/>
                      <a:gd name="T10" fmla="*/ 308 w 1769"/>
                      <a:gd name="T11" fmla="*/ 166 h 791"/>
                      <a:gd name="T12" fmla="*/ 289 w 1769"/>
                      <a:gd name="T13" fmla="*/ 133 h 791"/>
                      <a:gd name="T14" fmla="*/ 253 w 1769"/>
                      <a:gd name="T15" fmla="*/ 95 h 791"/>
                      <a:gd name="T16" fmla="*/ 202 w 1769"/>
                      <a:gd name="T17" fmla="*/ 62 h 791"/>
                      <a:gd name="T18" fmla="*/ 106 w 1769"/>
                      <a:gd name="T19" fmla="*/ 32 h 791"/>
                      <a:gd name="T20" fmla="*/ 0 w 1769"/>
                      <a:gd name="T21" fmla="*/ 16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6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925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797" y="1128"/>
                    <a:ext cx="1351" cy="202"/>
                  </a:xfrm>
                  <a:custGeom>
                    <a:avLst/>
                    <a:gdLst>
                      <a:gd name="T0" fmla="*/ 0 w 2736"/>
                      <a:gd name="T1" fmla="*/ 81 h 504"/>
                      <a:gd name="T2" fmla="*/ 209 w 2736"/>
                      <a:gd name="T3" fmla="*/ 27 h 504"/>
                      <a:gd name="T4" fmla="*/ 430 w 2736"/>
                      <a:gd name="T5" fmla="*/ 4 h 504"/>
                      <a:gd name="T6" fmla="*/ 663 w 2736"/>
                      <a:gd name="T7" fmla="*/ 4 h 504"/>
                      <a:gd name="T8" fmla="*/ 659 w 2736"/>
                      <a:gd name="T9" fmla="*/ 16 h 504"/>
                      <a:gd name="T10" fmla="*/ 427 w 2736"/>
                      <a:gd name="T11" fmla="*/ 16 h 504"/>
                      <a:gd name="T12" fmla="*/ 159 w 2736"/>
                      <a:gd name="T13" fmla="*/ 47 h 504"/>
                      <a:gd name="T14" fmla="*/ 0 w 2736"/>
                      <a:gd name="T15" fmla="*/ 8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5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69 w 1769"/>
                      <a:gd name="T3" fmla="*/ 10 h 791"/>
                      <a:gd name="T4" fmla="*/ 165 w 1769"/>
                      <a:gd name="T5" fmla="*/ 36 h 791"/>
                      <a:gd name="T6" fmla="*/ 230 w 1769"/>
                      <a:gd name="T7" fmla="*/ 78 h 791"/>
                      <a:gd name="T8" fmla="*/ 250 w 1769"/>
                      <a:gd name="T9" fmla="*/ 109 h 791"/>
                      <a:gd name="T10" fmla="*/ 241 w 1769"/>
                      <a:gd name="T11" fmla="*/ 141 h 791"/>
                      <a:gd name="T12" fmla="*/ 227 w 1769"/>
                      <a:gd name="T13" fmla="*/ 114 h 791"/>
                      <a:gd name="T14" fmla="*/ 198 w 1769"/>
                      <a:gd name="T15" fmla="*/ 81 h 791"/>
                      <a:gd name="T16" fmla="*/ 158 w 1769"/>
                      <a:gd name="T17" fmla="*/ 53 h 791"/>
                      <a:gd name="T18" fmla="*/ 83 w 1769"/>
                      <a:gd name="T19" fmla="*/ 27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7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925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>
                      <a:gd name="T0" fmla="*/ 0 w 2736"/>
                      <a:gd name="T1" fmla="*/ 175 h 504"/>
                      <a:gd name="T2" fmla="*/ 344 w 2736"/>
                      <a:gd name="T3" fmla="*/ 58 h 504"/>
                      <a:gd name="T4" fmla="*/ 707 w 2736"/>
                      <a:gd name="T5" fmla="*/ 8 h 504"/>
                      <a:gd name="T6" fmla="*/ 1089 w 2736"/>
                      <a:gd name="T7" fmla="*/ 8 h 504"/>
                      <a:gd name="T8" fmla="*/ 1083 w 2736"/>
                      <a:gd name="T9" fmla="*/ 36 h 504"/>
                      <a:gd name="T10" fmla="*/ 702 w 2736"/>
                      <a:gd name="T11" fmla="*/ 36 h 504"/>
                      <a:gd name="T12" fmla="*/ 261 w 2736"/>
                      <a:gd name="T13" fmla="*/ 101 h 504"/>
                      <a:gd name="T14" fmla="*/ 0 w 2736"/>
                      <a:gd name="T15" fmla="*/ 17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5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33 w 1769"/>
                      <a:gd name="T3" fmla="*/ 22 h 791"/>
                      <a:gd name="T4" fmla="*/ 316 w 1769"/>
                      <a:gd name="T5" fmla="*/ 77 h 791"/>
                      <a:gd name="T6" fmla="*/ 440 w 1769"/>
                      <a:gd name="T7" fmla="*/ 165 h 791"/>
                      <a:gd name="T8" fmla="*/ 480 w 1769"/>
                      <a:gd name="T9" fmla="*/ 232 h 791"/>
                      <a:gd name="T10" fmla="*/ 462 w 1769"/>
                      <a:gd name="T11" fmla="*/ 301 h 791"/>
                      <a:gd name="T12" fmla="*/ 435 w 1769"/>
                      <a:gd name="T13" fmla="*/ 242 h 791"/>
                      <a:gd name="T14" fmla="*/ 380 w 1769"/>
                      <a:gd name="T15" fmla="*/ 174 h 791"/>
                      <a:gd name="T16" fmla="*/ 303 w 1769"/>
                      <a:gd name="T17" fmla="*/ 113 h 791"/>
                      <a:gd name="T18" fmla="*/ 159 w 1769"/>
                      <a:gd name="T19" fmla="*/ 58 h 791"/>
                      <a:gd name="T20" fmla="*/ 0 w 1769"/>
                      <a:gd name="T21" fmla="*/ 29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8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925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>
                      <a:gd name="T0" fmla="*/ 0 w 2736"/>
                      <a:gd name="T1" fmla="*/ 239 h 504"/>
                      <a:gd name="T2" fmla="*/ 372 w 2736"/>
                      <a:gd name="T3" fmla="*/ 80 h 504"/>
                      <a:gd name="T4" fmla="*/ 766 w 2736"/>
                      <a:gd name="T5" fmla="*/ 12 h 504"/>
                      <a:gd name="T6" fmla="*/ 1180 w 2736"/>
                      <a:gd name="T7" fmla="*/ 12 h 504"/>
                      <a:gd name="T8" fmla="*/ 1173 w 2736"/>
                      <a:gd name="T9" fmla="*/ 49 h 504"/>
                      <a:gd name="T10" fmla="*/ 761 w 2736"/>
                      <a:gd name="T11" fmla="*/ 49 h 504"/>
                      <a:gd name="T12" fmla="*/ 282 w 2736"/>
                      <a:gd name="T13" fmla="*/ 138 h 504"/>
                      <a:gd name="T14" fmla="*/ 0 w 2736"/>
                      <a:gd name="T15" fmla="*/ 23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5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45 w 1769"/>
                      <a:gd name="T3" fmla="*/ 27 h 791"/>
                      <a:gd name="T4" fmla="*/ 346 w 1769"/>
                      <a:gd name="T5" fmla="*/ 95 h 791"/>
                      <a:gd name="T6" fmla="*/ 483 w 1769"/>
                      <a:gd name="T7" fmla="*/ 205 h 791"/>
                      <a:gd name="T8" fmla="*/ 526 w 1769"/>
                      <a:gd name="T9" fmla="*/ 289 h 791"/>
                      <a:gd name="T10" fmla="*/ 506 w 1769"/>
                      <a:gd name="T11" fmla="*/ 373 h 791"/>
                      <a:gd name="T12" fmla="*/ 476 w 1769"/>
                      <a:gd name="T13" fmla="*/ 300 h 791"/>
                      <a:gd name="T14" fmla="*/ 416 w 1769"/>
                      <a:gd name="T15" fmla="*/ 216 h 791"/>
                      <a:gd name="T16" fmla="*/ 332 w 1769"/>
                      <a:gd name="T17" fmla="*/ 141 h 791"/>
                      <a:gd name="T18" fmla="*/ 174 w 1769"/>
                      <a:gd name="T19" fmla="*/ 72 h 791"/>
                      <a:gd name="T20" fmla="*/ 0 w 1769"/>
                      <a:gd name="T21" fmla="*/ 36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9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926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182 h 504"/>
                      <a:gd name="T2" fmla="*/ 348 w 2736"/>
                      <a:gd name="T3" fmla="*/ 61 h 504"/>
                      <a:gd name="T4" fmla="*/ 715 w 2736"/>
                      <a:gd name="T5" fmla="*/ 8 h 504"/>
                      <a:gd name="T6" fmla="*/ 1101 w 2736"/>
                      <a:gd name="T7" fmla="*/ 8 h 504"/>
                      <a:gd name="T8" fmla="*/ 1095 w 2736"/>
                      <a:gd name="T9" fmla="*/ 37 h 504"/>
                      <a:gd name="T10" fmla="*/ 710 w 2736"/>
                      <a:gd name="T11" fmla="*/ 37 h 504"/>
                      <a:gd name="T12" fmla="*/ 263 w 2736"/>
                      <a:gd name="T13" fmla="*/ 106 h 504"/>
                      <a:gd name="T14" fmla="*/ 0 w 2736"/>
                      <a:gd name="T15" fmla="*/ 18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6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34 w 1769"/>
                      <a:gd name="T3" fmla="*/ 19 h 791"/>
                      <a:gd name="T4" fmla="*/ 321 w 1769"/>
                      <a:gd name="T5" fmla="*/ 67 h 791"/>
                      <a:gd name="T6" fmla="*/ 446 w 1769"/>
                      <a:gd name="T7" fmla="*/ 145 h 791"/>
                      <a:gd name="T8" fmla="*/ 486 w 1769"/>
                      <a:gd name="T9" fmla="*/ 204 h 791"/>
                      <a:gd name="T10" fmla="*/ 468 w 1769"/>
                      <a:gd name="T11" fmla="*/ 264 h 791"/>
                      <a:gd name="T12" fmla="*/ 440 w 1769"/>
                      <a:gd name="T13" fmla="*/ 212 h 791"/>
                      <a:gd name="T14" fmla="*/ 385 w 1769"/>
                      <a:gd name="T15" fmla="*/ 152 h 791"/>
                      <a:gd name="T16" fmla="*/ 307 w 1769"/>
                      <a:gd name="T17" fmla="*/ 99 h 791"/>
                      <a:gd name="T18" fmla="*/ 161 w 1769"/>
                      <a:gd name="T19" fmla="*/ 51 h 791"/>
                      <a:gd name="T20" fmla="*/ 0 w 1769"/>
                      <a:gd name="T21" fmla="*/ 25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0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926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>
                      <a:gd name="T0" fmla="*/ 0 w 2736"/>
                      <a:gd name="T1" fmla="*/ 210 h 504"/>
                      <a:gd name="T2" fmla="*/ 325 w 2736"/>
                      <a:gd name="T3" fmla="*/ 70 h 504"/>
                      <a:gd name="T4" fmla="*/ 667 w 2736"/>
                      <a:gd name="T5" fmla="*/ 10 h 504"/>
                      <a:gd name="T6" fmla="*/ 1028 w 2736"/>
                      <a:gd name="T7" fmla="*/ 10 h 504"/>
                      <a:gd name="T8" fmla="*/ 1022 w 2736"/>
                      <a:gd name="T9" fmla="*/ 43 h 504"/>
                      <a:gd name="T10" fmla="*/ 663 w 2736"/>
                      <a:gd name="T11" fmla="*/ 43 h 504"/>
                      <a:gd name="T12" fmla="*/ 246 w 2736"/>
                      <a:gd name="T13" fmla="*/ 121 h 504"/>
                      <a:gd name="T14" fmla="*/ 0 w 2736"/>
                      <a:gd name="T15" fmla="*/ 21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6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26 w 1769"/>
                      <a:gd name="T3" fmla="*/ 23 h 791"/>
                      <a:gd name="T4" fmla="*/ 300 w 1769"/>
                      <a:gd name="T5" fmla="*/ 83 h 791"/>
                      <a:gd name="T6" fmla="*/ 417 w 1769"/>
                      <a:gd name="T7" fmla="*/ 180 h 791"/>
                      <a:gd name="T8" fmla="*/ 454 w 1769"/>
                      <a:gd name="T9" fmla="*/ 254 h 791"/>
                      <a:gd name="T10" fmla="*/ 437 w 1769"/>
                      <a:gd name="T11" fmla="*/ 328 h 791"/>
                      <a:gd name="T12" fmla="*/ 411 w 1769"/>
                      <a:gd name="T13" fmla="*/ 264 h 791"/>
                      <a:gd name="T14" fmla="*/ 360 w 1769"/>
                      <a:gd name="T15" fmla="*/ 189 h 791"/>
                      <a:gd name="T16" fmla="*/ 287 w 1769"/>
                      <a:gd name="T17" fmla="*/ 123 h 791"/>
                      <a:gd name="T18" fmla="*/ 151 w 1769"/>
                      <a:gd name="T19" fmla="*/ 63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1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926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>
                      <a:gd name="T0" fmla="*/ 0 w 2736"/>
                      <a:gd name="T1" fmla="*/ 194 h 504"/>
                      <a:gd name="T2" fmla="*/ 275 w 2736"/>
                      <a:gd name="T3" fmla="*/ 65 h 504"/>
                      <a:gd name="T4" fmla="*/ 565 w 2736"/>
                      <a:gd name="T5" fmla="*/ 9 h 504"/>
                      <a:gd name="T6" fmla="*/ 871 w 2736"/>
                      <a:gd name="T7" fmla="*/ 9 h 504"/>
                      <a:gd name="T8" fmla="*/ 866 w 2736"/>
                      <a:gd name="T9" fmla="*/ 40 h 504"/>
                      <a:gd name="T10" fmla="*/ 562 w 2736"/>
                      <a:gd name="T11" fmla="*/ 40 h 504"/>
                      <a:gd name="T12" fmla="*/ 208 w 2736"/>
                      <a:gd name="T13" fmla="*/ 112 h 504"/>
                      <a:gd name="T14" fmla="*/ 0 w 2736"/>
                      <a:gd name="T15" fmla="*/ 19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6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1 w 1769"/>
                      <a:gd name="T1" fmla="*/ 3 h 791"/>
                      <a:gd name="T2" fmla="*/ 106 w 1769"/>
                      <a:gd name="T3" fmla="*/ 22 h 791"/>
                      <a:gd name="T4" fmla="*/ 254 w 1769"/>
                      <a:gd name="T5" fmla="*/ 77 h 791"/>
                      <a:gd name="T6" fmla="*/ 354 w 1769"/>
                      <a:gd name="T7" fmla="*/ 166 h 791"/>
                      <a:gd name="T8" fmla="*/ 386 w 1769"/>
                      <a:gd name="T9" fmla="*/ 234 h 791"/>
                      <a:gd name="T10" fmla="*/ 371 w 1769"/>
                      <a:gd name="T11" fmla="*/ 302 h 791"/>
                      <a:gd name="T12" fmla="*/ 349 w 1769"/>
                      <a:gd name="T13" fmla="*/ 243 h 791"/>
                      <a:gd name="T14" fmla="*/ 305 w 1769"/>
                      <a:gd name="T15" fmla="*/ 174 h 791"/>
                      <a:gd name="T16" fmla="*/ 244 w 1769"/>
                      <a:gd name="T17" fmla="*/ 113 h 791"/>
                      <a:gd name="T18" fmla="*/ 127 w 1769"/>
                      <a:gd name="T19" fmla="*/ 58 h 791"/>
                      <a:gd name="T20" fmla="*/ 0 w 1769"/>
                      <a:gd name="T21" fmla="*/ 29 h 791"/>
                      <a:gd name="T22" fmla="*/ 1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2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927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96 h 504"/>
                      <a:gd name="T2" fmla="*/ 227 w 2736"/>
                      <a:gd name="T3" fmla="*/ 32 h 504"/>
                      <a:gd name="T4" fmla="*/ 467 w 2736"/>
                      <a:gd name="T5" fmla="*/ 4 h 504"/>
                      <a:gd name="T6" fmla="*/ 720 w 2736"/>
                      <a:gd name="T7" fmla="*/ 4 h 504"/>
                      <a:gd name="T8" fmla="*/ 716 w 2736"/>
                      <a:gd name="T9" fmla="*/ 20 h 504"/>
                      <a:gd name="T10" fmla="*/ 464 w 2736"/>
                      <a:gd name="T11" fmla="*/ 20 h 504"/>
                      <a:gd name="T12" fmla="*/ 172 w 2736"/>
                      <a:gd name="T13" fmla="*/ 55 h 504"/>
                      <a:gd name="T14" fmla="*/ 0 w 2736"/>
                      <a:gd name="T15" fmla="*/ 9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7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88 w 1769"/>
                      <a:gd name="T3" fmla="*/ 12 h 791"/>
                      <a:gd name="T4" fmla="*/ 211 w 1769"/>
                      <a:gd name="T5" fmla="*/ 42 h 791"/>
                      <a:gd name="T6" fmla="*/ 294 w 1769"/>
                      <a:gd name="T7" fmla="*/ 91 h 791"/>
                      <a:gd name="T8" fmla="*/ 320 w 1769"/>
                      <a:gd name="T9" fmla="*/ 128 h 791"/>
                      <a:gd name="T10" fmla="*/ 308 w 1769"/>
                      <a:gd name="T11" fmla="*/ 166 h 791"/>
                      <a:gd name="T12" fmla="*/ 289 w 1769"/>
                      <a:gd name="T13" fmla="*/ 133 h 791"/>
                      <a:gd name="T14" fmla="*/ 253 w 1769"/>
                      <a:gd name="T15" fmla="*/ 95 h 791"/>
                      <a:gd name="T16" fmla="*/ 202 w 1769"/>
                      <a:gd name="T17" fmla="*/ 62 h 791"/>
                      <a:gd name="T18" fmla="*/ 106 w 1769"/>
                      <a:gd name="T19" fmla="*/ 32 h 791"/>
                      <a:gd name="T20" fmla="*/ 0 w 1769"/>
                      <a:gd name="T21" fmla="*/ 16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3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927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91 h 504"/>
                      <a:gd name="T2" fmla="*/ 176 w 2736"/>
                      <a:gd name="T3" fmla="*/ 30 h 504"/>
                      <a:gd name="T4" fmla="*/ 361 w 2736"/>
                      <a:gd name="T5" fmla="*/ 4 h 504"/>
                      <a:gd name="T6" fmla="*/ 557 w 2736"/>
                      <a:gd name="T7" fmla="*/ 4 h 504"/>
                      <a:gd name="T8" fmla="*/ 553 w 2736"/>
                      <a:gd name="T9" fmla="*/ 19 h 504"/>
                      <a:gd name="T10" fmla="*/ 359 w 2736"/>
                      <a:gd name="T11" fmla="*/ 19 h 504"/>
                      <a:gd name="T12" fmla="*/ 133 w 2736"/>
                      <a:gd name="T13" fmla="*/ 53 h 504"/>
                      <a:gd name="T14" fmla="*/ 0 w 2736"/>
                      <a:gd name="T15" fmla="*/ 9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7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68 w 1769"/>
                      <a:gd name="T3" fmla="*/ 10 h 791"/>
                      <a:gd name="T4" fmla="*/ 162 w 1769"/>
                      <a:gd name="T5" fmla="*/ 36 h 791"/>
                      <a:gd name="T6" fmla="*/ 226 w 1769"/>
                      <a:gd name="T7" fmla="*/ 78 h 791"/>
                      <a:gd name="T8" fmla="*/ 246 w 1769"/>
                      <a:gd name="T9" fmla="*/ 109 h 791"/>
                      <a:gd name="T10" fmla="*/ 237 w 1769"/>
                      <a:gd name="T11" fmla="*/ 141 h 791"/>
                      <a:gd name="T12" fmla="*/ 223 w 1769"/>
                      <a:gd name="T13" fmla="*/ 114 h 791"/>
                      <a:gd name="T14" fmla="*/ 195 w 1769"/>
                      <a:gd name="T15" fmla="*/ 81 h 791"/>
                      <a:gd name="T16" fmla="*/ 155 w 1769"/>
                      <a:gd name="T17" fmla="*/ 53 h 791"/>
                      <a:gd name="T18" fmla="*/ 81 w 1769"/>
                      <a:gd name="T19" fmla="*/ 27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4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927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93 h 504"/>
                      <a:gd name="T2" fmla="*/ 176 w 2736"/>
                      <a:gd name="T3" fmla="*/ 31 h 504"/>
                      <a:gd name="T4" fmla="*/ 362 w 2736"/>
                      <a:gd name="T5" fmla="*/ 4 h 504"/>
                      <a:gd name="T6" fmla="*/ 557 w 2736"/>
                      <a:gd name="T7" fmla="*/ 4 h 504"/>
                      <a:gd name="T8" fmla="*/ 554 w 2736"/>
                      <a:gd name="T9" fmla="*/ 19 h 504"/>
                      <a:gd name="T10" fmla="*/ 359 w 2736"/>
                      <a:gd name="T11" fmla="*/ 19 h 504"/>
                      <a:gd name="T12" fmla="*/ 133 w 2736"/>
                      <a:gd name="T13" fmla="*/ 54 h 504"/>
                      <a:gd name="T14" fmla="*/ 0 w 2736"/>
                      <a:gd name="T15" fmla="*/ 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7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68 w 1769"/>
                      <a:gd name="T3" fmla="*/ 10 h 791"/>
                      <a:gd name="T4" fmla="*/ 162 w 1769"/>
                      <a:gd name="T5" fmla="*/ 37 h 791"/>
                      <a:gd name="T6" fmla="*/ 226 w 1769"/>
                      <a:gd name="T7" fmla="*/ 79 h 791"/>
                      <a:gd name="T8" fmla="*/ 246 w 1769"/>
                      <a:gd name="T9" fmla="*/ 112 h 791"/>
                      <a:gd name="T10" fmla="*/ 237 w 1769"/>
                      <a:gd name="T11" fmla="*/ 144 h 791"/>
                      <a:gd name="T12" fmla="*/ 223 w 1769"/>
                      <a:gd name="T13" fmla="*/ 116 h 791"/>
                      <a:gd name="T14" fmla="*/ 195 w 1769"/>
                      <a:gd name="T15" fmla="*/ 84 h 791"/>
                      <a:gd name="T16" fmla="*/ 155 w 1769"/>
                      <a:gd name="T17" fmla="*/ 54 h 791"/>
                      <a:gd name="T18" fmla="*/ 81 w 1769"/>
                      <a:gd name="T19" fmla="*/ 28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5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927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27 w 2736"/>
                      <a:gd name="T3" fmla="*/ 5 h 504"/>
                      <a:gd name="T4" fmla="*/ 55 w 2736"/>
                      <a:gd name="T5" fmla="*/ 1 h 504"/>
                      <a:gd name="T6" fmla="*/ 85 w 2736"/>
                      <a:gd name="T7" fmla="*/ 1 h 504"/>
                      <a:gd name="T8" fmla="*/ 85 w 2736"/>
                      <a:gd name="T9" fmla="*/ 3 h 504"/>
                      <a:gd name="T10" fmla="*/ 55 w 2736"/>
                      <a:gd name="T11" fmla="*/ 3 h 504"/>
                      <a:gd name="T12" fmla="*/ 20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8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0 w 1769"/>
                      <a:gd name="T3" fmla="*/ 1 h 791"/>
                      <a:gd name="T4" fmla="*/ 25 w 1769"/>
                      <a:gd name="T5" fmla="*/ 5 h 791"/>
                      <a:gd name="T6" fmla="*/ 35 w 1769"/>
                      <a:gd name="T7" fmla="*/ 12 h 791"/>
                      <a:gd name="T8" fmla="*/ 38 w 1769"/>
                      <a:gd name="T9" fmla="*/ 17 h 791"/>
                      <a:gd name="T10" fmla="*/ 36 w 1769"/>
                      <a:gd name="T11" fmla="*/ 22 h 791"/>
                      <a:gd name="T12" fmla="*/ 34 w 1769"/>
                      <a:gd name="T13" fmla="*/ 17 h 791"/>
                      <a:gd name="T14" fmla="*/ 30 w 1769"/>
                      <a:gd name="T15" fmla="*/ 12 h 791"/>
                      <a:gd name="T16" fmla="*/ 24 w 1769"/>
                      <a:gd name="T17" fmla="*/ 8 h 791"/>
                      <a:gd name="T18" fmla="*/ 12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6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928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14 h 504"/>
                      <a:gd name="T2" fmla="*/ 28 w 2736"/>
                      <a:gd name="T3" fmla="*/ 5 h 504"/>
                      <a:gd name="T4" fmla="*/ 57 w 2736"/>
                      <a:gd name="T5" fmla="*/ 1 h 504"/>
                      <a:gd name="T6" fmla="*/ 88 w 2736"/>
                      <a:gd name="T7" fmla="*/ 1 h 504"/>
                      <a:gd name="T8" fmla="*/ 87 w 2736"/>
                      <a:gd name="T9" fmla="*/ 3 h 504"/>
                      <a:gd name="T10" fmla="*/ 57 w 2736"/>
                      <a:gd name="T11" fmla="*/ 3 h 504"/>
                      <a:gd name="T12" fmla="*/ 21 w 2736"/>
                      <a:gd name="T13" fmla="*/ 8 h 504"/>
                      <a:gd name="T14" fmla="*/ 0 w 2736"/>
                      <a:gd name="T15" fmla="*/ 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8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11 w 1769"/>
                      <a:gd name="T3" fmla="*/ 2 h 791"/>
                      <a:gd name="T4" fmla="*/ 26 w 1769"/>
                      <a:gd name="T5" fmla="*/ 6 h 791"/>
                      <a:gd name="T6" fmla="*/ 36 w 1769"/>
                      <a:gd name="T7" fmla="*/ 12 h 791"/>
                      <a:gd name="T8" fmla="*/ 39 w 1769"/>
                      <a:gd name="T9" fmla="*/ 17 h 791"/>
                      <a:gd name="T10" fmla="*/ 37 w 1769"/>
                      <a:gd name="T11" fmla="*/ 22 h 791"/>
                      <a:gd name="T12" fmla="*/ 35 w 1769"/>
                      <a:gd name="T13" fmla="*/ 18 h 791"/>
                      <a:gd name="T14" fmla="*/ 31 w 1769"/>
                      <a:gd name="T15" fmla="*/ 13 h 791"/>
                      <a:gd name="T16" fmla="*/ 25 w 1769"/>
                      <a:gd name="T17" fmla="*/ 8 h 791"/>
                      <a:gd name="T18" fmla="*/ 13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7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928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93 h 504"/>
                      <a:gd name="T2" fmla="*/ 140 w 2736"/>
                      <a:gd name="T3" fmla="*/ 31 h 504"/>
                      <a:gd name="T4" fmla="*/ 288 w 2736"/>
                      <a:gd name="T5" fmla="*/ 4 h 504"/>
                      <a:gd name="T6" fmla="*/ 443 w 2736"/>
                      <a:gd name="T7" fmla="*/ 4 h 504"/>
                      <a:gd name="T8" fmla="*/ 441 w 2736"/>
                      <a:gd name="T9" fmla="*/ 19 h 504"/>
                      <a:gd name="T10" fmla="*/ 286 w 2736"/>
                      <a:gd name="T11" fmla="*/ 19 h 504"/>
                      <a:gd name="T12" fmla="*/ 106 w 2736"/>
                      <a:gd name="T13" fmla="*/ 54 h 504"/>
                      <a:gd name="T14" fmla="*/ 0 w 2736"/>
                      <a:gd name="T15" fmla="*/ 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8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54 w 1769"/>
                      <a:gd name="T3" fmla="*/ 10 h 791"/>
                      <a:gd name="T4" fmla="*/ 129 w 1769"/>
                      <a:gd name="T5" fmla="*/ 36 h 791"/>
                      <a:gd name="T6" fmla="*/ 180 w 1769"/>
                      <a:gd name="T7" fmla="*/ 78 h 791"/>
                      <a:gd name="T8" fmla="*/ 196 w 1769"/>
                      <a:gd name="T9" fmla="*/ 110 h 791"/>
                      <a:gd name="T10" fmla="*/ 188 w 1769"/>
                      <a:gd name="T11" fmla="*/ 143 h 791"/>
                      <a:gd name="T12" fmla="*/ 177 w 1769"/>
                      <a:gd name="T13" fmla="*/ 115 h 791"/>
                      <a:gd name="T14" fmla="*/ 155 w 1769"/>
                      <a:gd name="T15" fmla="*/ 82 h 791"/>
                      <a:gd name="T16" fmla="*/ 124 w 1769"/>
                      <a:gd name="T17" fmla="*/ 54 h 791"/>
                      <a:gd name="T18" fmla="*/ 65 w 1769"/>
                      <a:gd name="T19" fmla="*/ 28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8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928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>
                      <a:gd name="T0" fmla="*/ 0 w 2736"/>
                      <a:gd name="T1" fmla="*/ 91 h 504"/>
                      <a:gd name="T2" fmla="*/ 125 w 2736"/>
                      <a:gd name="T3" fmla="*/ 30 h 504"/>
                      <a:gd name="T4" fmla="*/ 257 w 2736"/>
                      <a:gd name="T5" fmla="*/ 4 h 504"/>
                      <a:gd name="T6" fmla="*/ 395 w 2736"/>
                      <a:gd name="T7" fmla="*/ 4 h 504"/>
                      <a:gd name="T8" fmla="*/ 393 w 2736"/>
                      <a:gd name="T9" fmla="*/ 19 h 504"/>
                      <a:gd name="T10" fmla="*/ 255 w 2736"/>
                      <a:gd name="T11" fmla="*/ 19 h 504"/>
                      <a:gd name="T12" fmla="*/ 95 w 2736"/>
                      <a:gd name="T13" fmla="*/ 53 h 504"/>
                      <a:gd name="T14" fmla="*/ 0 w 2736"/>
                      <a:gd name="T15" fmla="*/ 9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8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50 w 1769"/>
                      <a:gd name="T3" fmla="*/ 10 h 791"/>
                      <a:gd name="T4" fmla="*/ 120 w 1769"/>
                      <a:gd name="T5" fmla="*/ 36 h 791"/>
                      <a:gd name="T6" fmla="*/ 167 w 1769"/>
                      <a:gd name="T7" fmla="*/ 79 h 791"/>
                      <a:gd name="T8" fmla="*/ 182 w 1769"/>
                      <a:gd name="T9" fmla="*/ 111 h 791"/>
                      <a:gd name="T10" fmla="*/ 175 w 1769"/>
                      <a:gd name="T11" fmla="*/ 144 h 791"/>
                      <a:gd name="T12" fmla="*/ 165 w 1769"/>
                      <a:gd name="T13" fmla="*/ 115 h 791"/>
                      <a:gd name="T14" fmla="*/ 144 w 1769"/>
                      <a:gd name="T15" fmla="*/ 83 h 791"/>
                      <a:gd name="T16" fmla="*/ 115 w 1769"/>
                      <a:gd name="T17" fmla="*/ 54 h 791"/>
                      <a:gd name="T18" fmla="*/ 60 w 1769"/>
                      <a:gd name="T19" fmla="*/ 28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9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929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>
                      <a:gd name="T0" fmla="*/ 0 w 2736"/>
                      <a:gd name="T1" fmla="*/ 93 h 504"/>
                      <a:gd name="T2" fmla="*/ 174 w 2736"/>
                      <a:gd name="T3" fmla="*/ 31 h 504"/>
                      <a:gd name="T4" fmla="*/ 358 w 2736"/>
                      <a:gd name="T5" fmla="*/ 4 h 504"/>
                      <a:gd name="T6" fmla="*/ 552 w 2736"/>
                      <a:gd name="T7" fmla="*/ 4 h 504"/>
                      <a:gd name="T8" fmla="*/ 549 w 2736"/>
                      <a:gd name="T9" fmla="*/ 19 h 504"/>
                      <a:gd name="T10" fmla="*/ 356 w 2736"/>
                      <a:gd name="T11" fmla="*/ 19 h 504"/>
                      <a:gd name="T12" fmla="*/ 132 w 2736"/>
                      <a:gd name="T13" fmla="*/ 54 h 504"/>
                      <a:gd name="T14" fmla="*/ 0 w 2736"/>
                      <a:gd name="T15" fmla="*/ 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9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65 w 1769"/>
                      <a:gd name="T3" fmla="*/ 10 h 791"/>
                      <a:gd name="T4" fmla="*/ 155 w 1769"/>
                      <a:gd name="T5" fmla="*/ 36 h 791"/>
                      <a:gd name="T6" fmla="*/ 215 w 1769"/>
                      <a:gd name="T7" fmla="*/ 78 h 791"/>
                      <a:gd name="T8" fmla="*/ 235 w 1769"/>
                      <a:gd name="T9" fmla="*/ 110 h 791"/>
                      <a:gd name="T10" fmla="*/ 226 w 1769"/>
                      <a:gd name="T11" fmla="*/ 143 h 791"/>
                      <a:gd name="T12" fmla="*/ 212 w 1769"/>
                      <a:gd name="T13" fmla="*/ 115 h 791"/>
                      <a:gd name="T14" fmla="*/ 186 w 1769"/>
                      <a:gd name="T15" fmla="*/ 82 h 791"/>
                      <a:gd name="T16" fmla="*/ 148 w 1769"/>
                      <a:gd name="T17" fmla="*/ 54 h 791"/>
                      <a:gd name="T18" fmla="*/ 78 w 1769"/>
                      <a:gd name="T19" fmla="*/ 28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0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929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>
                      <a:gd name="T0" fmla="*/ 0 w 2736"/>
                      <a:gd name="T1" fmla="*/ 93 h 504"/>
                      <a:gd name="T2" fmla="*/ 174 w 2736"/>
                      <a:gd name="T3" fmla="*/ 31 h 504"/>
                      <a:gd name="T4" fmla="*/ 357 w 2736"/>
                      <a:gd name="T5" fmla="*/ 4 h 504"/>
                      <a:gd name="T6" fmla="*/ 550 w 2736"/>
                      <a:gd name="T7" fmla="*/ 4 h 504"/>
                      <a:gd name="T8" fmla="*/ 547 w 2736"/>
                      <a:gd name="T9" fmla="*/ 19 h 504"/>
                      <a:gd name="T10" fmla="*/ 355 w 2736"/>
                      <a:gd name="T11" fmla="*/ 19 h 504"/>
                      <a:gd name="T12" fmla="*/ 131 w 2736"/>
                      <a:gd name="T13" fmla="*/ 54 h 504"/>
                      <a:gd name="T14" fmla="*/ 0 w 2736"/>
                      <a:gd name="T15" fmla="*/ 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29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65 w 1769"/>
                      <a:gd name="T3" fmla="*/ 10 h 791"/>
                      <a:gd name="T4" fmla="*/ 154 w 1769"/>
                      <a:gd name="T5" fmla="*/ 37 h 791"/>
                      <a:gd name="T6" fmla="*/ 215 w 1769"/>
                      <a:gd name="T7" fmla="*/ 79 h 791"/>
                      <a:gd name="T8" fmla="*/ 234 w 1769"/>
                      <a:gd name="T9" fmla="*/ 112 h 791"/>
                      <a:gd name="T10" fmla="*/ 225 w 1769"/>
                      <a:gd name="T11" fmla="*/ 144 h 791"/>
                      <a:gd name="T12" fmla="*/ 212 w 1769"/>
                      <a:gd name="T13" fmla="*/ 116 h 791"/>
                      <a:gd name="T14" fmla="*/ 185 w 1769"/>
                      <a:gd name="T15" fmla="*/ 84 h 791"/>
                      <a:gd name="T16" fmla="*/ 148 w 1769"/>
                      <a:gd name="T17" fmla="*/ 54 h 791"/>
                      <a:gd name="T18" fmla="*/ 77 w 1769"/>
                      <a:gd name="T19" fmla="*/ 28 h 791"/>
                      <a:gd name="T20" fmla="*/ 0 w 1769"/>
                      <a:gd name="T21" fmla="*/ 14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29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6 h 504"/>
                    <a:gd name="T2" fmla="*/ 19 w 2736"/>
                    <a:gd name="T3" fmla="*/ 2 h 504"/>
                    <a:gd name="T4" fmla="*/ 39 w 2736"/>
                    <a:gd name="T5" fmla="*/ 0 h 504"/>
                    <a:gd name="T6" fmla="*/ 59 w 2736"/>
                    <a:gd name="T7" fmla="*/ 0 h 504"/>
                    <a:gd name="T8" fmla="*/ 59 w 2736"/>
                    <a:gd name="T9" fmla="*/ 1 h 504"/>
                    <a:gd name="T10" fmla="*/ 38 w 2736"/>
                    <a:gd name="T11" fmla="*/ 1 h 504"/>
                    <a:gd name="T12" fmla="*/ 14 w 2736"/>
                    <a:gd name="T13" fmla="*/ 4 h 504"/>
                    <a:gd name="T14" fmla="*/ 0 w 2736"/>
                    <a:gd name="T15" fmla="*/ 6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9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0 w 1769"/>
                    <a:gd name="T1" fmla="*/ 0 h 791"/>
                    <a:gd name="T2" fmla="*/ 7 w 1769"/>
                    <a:gd name="T3" fmla="*/ 1 h 791"/>
                    <a:gd name="T4" fmla="*/ 17 w 1769"/>
                    <a:gd name="T5" fmla="*/ 3 h 791"/>
                    <a:gd name="T6" fmla="*/ 24 w 1769"/>
                    <a:gd name="T7" fmla="*/ 6 h 791"/>
                    <a:gd name="T8" fmla="*/ 26 w 1769"/>
                    <a:gd name="T9" fmla="*/ 8 h 791"/>
                    <a:gd name="T10" fmla="*/ 25 w 1769"/>
                    <a:gd name="T11" fmla="*/ 10 h 791"/>
                    <a:gd name="T12" fmla="*/ 24 w 1769"/>
                    <a:gd name="T13" fmla="*/ 8 h 791"/>
                    <a:gd name="T14" fmla="*/ 21 w 1769"/>
                    <a:gd name="T15" fmla="*/ 6 h 791"/>
                    <a:gd name="T16" fmla="*/ 16 w 1769"/>
                    <a:gd name="T17" fmla="*/ 4 h 791"/>
                    <a:gd name="T18" fmla="*/ 9 w 1769"/>
                    <a:gd name="T19" fmla="*/ 2 h 791"/>
                    <a:gd name="T20" fmla="*/ 0 w 1769"/>
                    <a:gd name="T21" fmla="*/ 1 h 791"/>
                    <a:gd name="T22" fmla="*/ 0 w 1769"/>
                    <a:gd name="T23" fmla="*/ 0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083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929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>
                      <a:gd name="T0" fmla="*/ 0 w 2736"/>
                      <a:gd name="T1" fmla="*/ 69 h 504"/>
                      <a:gd name="T2" fmla="*/ 125 w 2736"/>
                      <a:gd name="T3" fmla="*/ 23 h 504"/>
                      <a:gd name="T4" fmla="*/ 257 w 2736"/>
                      <a:gd name="T5" fmla="*/ 3 h 504"/>
                      <a:gd name="T6" fmla="*/ 397 w 2736"/>
                      <a:gd name="T7" fmla="*/ 3 h 504"/>
                      <a:gd name="T8" fmla="*/ 395 w 2736"/>
                      <a:gd name="T9" fmla="*/ 14 h 504"/>
                      <a:gd name="T10" fmla="*/ 256 w 2736"/>
                      <a:gd name="T11" fmla="*/ 14 h 504"/>
                      <a:gd name="T12" fmla="*/ 95 w 2736"/>
                      <a:gd name="T13" fmla="*/ 40 h 504"/>
                      <a:gd name="T14" fmla="*/ 0 w 2736"/>
                      <a:gd name="T15" fmla="*/ 6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0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50 w 1769"/>
                      <a:gd name="T3" fmla="*/ 7 h 791"/>
                      <a:gd name="T4" fmla="*/ 118 w 1769"/>
                      <a:gd name="T5" fmla="*/ 27 h 791"/>
                      <a:gd name="T6" fmla="*/ 165 w 1769"/>
                      <a:gd name="T7" fmla="*/ 57 h 791"/>
                      <a:gd name="T8" fmla="*/ 180 w 1769"/>
                      <a:gd name="T9" fmla="*/ 81 h 791"/>
                      <a:gd name="T10" fmla="*/ 173 w 1769"/>
                      <a:gd name="T11" fmla="*/ 104 h 791"/>
                      <a:gd name="T12" fmla="*/ 163 w 1769"/>
                      <a:gd name="T13" fmla="*/ 84 h 791"/>
                      <a:gd name="T14" fmla="*/ 142 w 1769"/>
                      <a:gd name="T15" fmla="*/ 60 h 791"/>
                      <a:gd name="T16" fmla="*/ 114 w 1769"/>
                      <a:gd name="T17" fmla="*/ 39 h 791"/>
                      <a:gd name="T18" fmla="*/ 60 w 1769"/>
                      <a:gd name="T19" fmla="*/ 20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4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930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145 h 504"/>
                      <a:gd name="T2" fmla="*/ 154 w 2736"/>
                      <a:gd name="T3" fmla="*/ 48 h 504"/>
                      <a:gd name="T4" fmla="*/ 316 w 2736"/>
                      <a:gd name="T5" fmla="*/ 7 h 504"/>
                      <a:gd name="T6" fmla="*/ 487 w 2736"/>
                      <a:gd name="T7" fmla="*/ 7 h 504"/>
                      <a:gd name="T8" fmla="*/ 484 w 2736"/>
                      <a:gd name="T9" fmla="*/ 29 h 504"/>
                      <a:gd name="T10" fmla="*/ 314 w 2736"/>
                      <a:gd name="T11" fmla="*/ 29 h 504"/>
                      <a:gd name="T12" fmla="*/ 116 w 2736"/>
                      <a:gd name="T13" fmla="*/ 84 h 504"/>
                      <a:gd name="T14" fmla="*/ 0 w 2736"/>
                      <a:gd name="T15" fmla="*/ 14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0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59 w 1769"/>
                      <a:gd name="T3" fmla="*/ 16 h 791"/>
                      <a:gd name="T4" fmla="*/ 142 w 1769"/>
                      <a:gd name="T5" fmla="*/ 57 h 791"/>
                      <a:gd name="T6" fmla="*/ 197 w 1769"/>
                      <a:gd name="T7" fmla="*/ 123 h 791"/>
                      <a:gd name="T8" fmla="*/ 215 w 1769"/>
                      <a:gd name="T9" fmla="*/ 173 h 791"/>
                      <a:gd name="T10" fmla="*/ 207 w 1769"/>
                      <a:gd name="T11" fmla="*/ 224 h 791"/>
                      <a:gd name="T12" fmla="*/ 195 w 1769"/>
                      <a:gd name="T13" fmla="*/ 180 h 791"/>
                      <a:gd name="T14" fmla="*/ 170 w 1769"/>
                      <a:gd name="T15" fmla="*/ 129 h 791"/>
                      <a:gd name="T16" fmla="*/ 136 w 1769"/>
                      <a:gd name="T17" fmla="*/ 84 h 791"/>
                      <a:gd name="T18" fmla="*/ 71 w 1769"/>
                      <a:gd name="T19" fmla="*/ 43 h 791"/>
                      <a:gd name="T20" fmla="*/ 0 w 1769"/>
                      <a:gd name="T21" fmla="*/ 22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5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930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15 h 504"/>
                      <a:gd name="T2" fmla="*/ 105 w 2736"/>
                      <a:gd name="T3" fmla="*/ 5 h 504"/>
                      <a:gd name="T4" fmla="*/ 216 w 2736"/>
                      <a:gd name="T5" fmla="*/ 1 h 504"/>
                      <a:gd name="T6" fmla="*/ 333 w 2736"/>
                      <a:gd name="T7" fmla="*/ 1 h 504"/>
                      <a:gd name="T8" fmla="*/ 331 w 2736"/>
                      <a:gd name="T9" fmla="*/ 3 h 504"/>
                      <a:gd name="T10" fmla="*/ 214 w 2736"/>
                      <a:gd name="T11" fmla="*/ 3 h 504"/>
                      <a:gd name="T12" fmla="*/ 80 w 2736"/>
                      <a:gd name="T13" fmla="*/ 9 h 504"/>
                      <a:gd name="T14" fmla="*/ 0 w 2736"/>
                      <a:gd name="T15" fmla="*/ 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0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40 w 1769"/>
                      <a:gd name="T3" fmla="*/ 2 h 791"/>
                      <a:gd name="T4" fmla="*/ 96 w 1769"/>
                      <a:gd name="T5" fmla="*/ 6 h 791"/>
                      <a:gd name="T6" fmla="*/ 134 w 1769"/>
                      <a:gd name="T7" fmla="*/ 12 h 791"/>
                      <a:gd name="T8" fmla="*/ 146 w 1769"/>
                      <a:gd name="T9" fmla="*/ 17 h 791"/>
                      <a:gd name="T10" fmla="*/ 141 w 1769"/>
                      <a:gd name="T11" fmla="*/ 22 h 791"/>
                      <a:gd name="T12" fmla="*/ 133 w 1769"/>
                      <a:gd name="T13" fmla="*/ 18 h 791"/>
                      <a:gd name="T14" fmla="*/ 116 w 1769"/>
                      <a:gd name="T15" fmla="*/ 13 h 791"/>
                      <a:gd name="T16" fmla="*/ 92 w 1769"/>
                      <a:gd name="T17" fmla="*/ 8 h 791"/>
                      <a:gd name="T18" fmla="*/ 49 w 1769"/>
                      <a:gd name="T19" fmla="*/ 4 h 791"/>
                      <a:gd name="T20" fmla="*/ 0 w 1769"/>
                      <a:gd name="T21" fmla="*/ 2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6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930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194 h 504"/>
                      <a:gd name="T2" fmla="*/ 343 w 2736"/>
                      <a:gd name="T3" fmla="*/ 65 h 504"/>
                      <a:gd name="T4" fmla="*/ 705 w 2736"/>
                      <a:gd name="T5" fmla="*/ 9 h 504"/>
                      <a:gd name="T6" fmla="*/ 1086 w 2736"/>
                      <a:gd name="T7" fmla="*/ 9 h 504"/>
                      <a:gd name="T8" fmla="*/ 1080 w 2736"/>
                      <a:gd name="T9" fmla="*/ 40 h 504"/>
                      <a:gd name="T10" fmla="*/ 701 w 2736"/>
                      <a:gd name="T11" fmla="*/ 40 h 504"/>
                      <a:gd name="T12" fmla="*/ 260 w 2736"/>
                      <a:gd name="T13" fmla="*/ 112 h 504"/>
                      <a:gd name="T14" fmla="*/ 0 w 2736"/>
                      <a:gd name="T15" fmla="*/ 19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0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4" y="3379"/>
                    <a:ext cx="907" cy="48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28 w 1769"/>
                      <a:gd name="T3" fmla="*/ 22 h 791"/>
                      <a:gd name="T4" fmla="*/ 304 w 1769"/>
                      <a:gd name="T5" fmla="*/ 77 h 791"/>
                      <a:gd name="T6" fmla="*/ 424 w 1769"/>
                      <a:gd name="T7" fmla="*/ 165 h 791"/>
                      <a:gd name="T8" fmla="*/ 461 w 1769"/>
                      <a:gd name="T9" fmla="*/ 232 h 791"/>
                      <a:gd name="T10" fmla="*/ 444 w 1769"/>
                      <a:gd name="T11" fmla="*/ 301 h 791"/>
                      <a:gd name="T12" fmla="*/ 418 w 1769"/>
                      <a:gd name="T13" fmla="*/ 242 h 791"/>
                      <a:gd name="T14" fmla="*/ 365 w 1769"/>
                      <a:gd name="T15" fmla="*/ 174 h 791"/>
                      <a:gd name="T16" fmla="*/ 292 w 1769"/>
                      <a:gd name="T17" fmla="*/ 113 h 791"/>
                      <a:gd name="T18" fmla="*/ 153 w 1769"/>
                      <a:gd name="T19" fmla="*/ 58 h 791"/>
                      <a:gd name="T20" fmla="*/ 0 w 1769"/>
                      <a:gd name="T21" fmla="*/ 29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7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931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194 h 504"/>
                      <a:gd name="T2" fmla="*/ 293 w 2736"/>
                      <a:gd name="T3" fmla="*/ 65 h 504"/>
                      <a:gd name="T4" fmla="*/ 603 w 2736"/>
                      <a:gd name="T5" fmla="*/ 9 h 504"/>
                      <a:gd name="T6" fmla="*/ 929 w 2736"/>
                      <a:gd name="T7" fmla="*/ 9 h 504"/>
                      <a:gd name="T8" fmla="*/ 923 w 2736"/>
                      <a:gd name="T9" fmla="*/ 40 h 504"/>
                      <a:gd name="T10" fmla="*/ 599 w 2736"/>
                      <a:gd name="T11" fmla="*/ 40 h 504"/>
                      <a:gd name="T12" fmla="*/ 222 w 2736"/>
                      <a:gd name="T13" fmla="*/ 112 h 504"/>
                      <a:gd name="T14" fmla="*/ 0 w 2736"/>
                      <a:gd name="T15" fmla="*/ 19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1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91" y="3603"/>
                    <a:ext cx="820" cy="489"/>
                  </a:xfrm>
                  <a:custGeom>
                    <a:avLst/>
                    <a:gdLst>
                      <a:gd name="T0" fmla="*/ 1 w 1769"/>
                      <a:gd name="T1" fmla="*/ 3 h 791"/>
                      <a:gd name="T2" fmla="*/ 104 w 1769"/>
                      <a:gd name="T3" fmla="*/ 22 h 791"/>
                      <a:gd name="T4" fmla="*/ 248 w 1769"/>
                      <a:gd name="T5" fmla="*/ 77 h 791"/>
                      <a:gd name="T6" fmla="*/ 346 w 1769"/>
                      <a:gd name="T7" fmla="*/ 165 h 791"/>
                      <a:gd name="T8" fmla="*/ 377 w 1769"/>
                      <a:gd name="T9" fmla="*/ 232 h 791"/>
                      <a:gd name="T10" fmla="*/ 363 w 1769"/>
                      <a:gd name="T11" fmla="*/ 301 h 791"/>
                      <a:gd name="T12" fmla="*/ 342 w 1769"/>
                      <a:gd name="T13" fmla="*/ 242 h 791"/>
                      <a:gd name="T14" fmla="*/ 299 w 1769"/>
                      <a:gd name="T15" fmla="*/ 174 h 791"/>
                      <a:gd name="T16" fmla="*/ 238 w 1769"/>
                      <a:gd name="T17" fmla="*/ 113 h 791"/>
                      <a:gd name="T18" fmla="*/ 125 w 1769"/>
                      <a:gd name="T19" fmla="*/ 58 h 791"/>
                      <a:gd name="T20" fmla="*/ 0 w 1769"/>
                      <a:gd name="T21" fmla="*/ 29 h 791"/>
                      <a:gd name="T22" fmla="*/ 1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8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931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282" y="2608"/>
                    <a:ext cx="1722" cy="302"/>
                  </a:xfrm>
                  <a:custGeom>
                    <a:avLst/>
                    <a:gdLst>
                      <a:gd name="T0" fmla="*/ 0 w 2736"/>
                      <a:gd name="T1" fmla="*/ 181 h 504"/>
                      <a:gd name="T2" fmla="*/ 342 w 2736"/>
                      <a:gd name="T3" fmla="*/ 61 h 504"/>
                      <a:gd name="T4" fmla="*/ 704 w 2736"/>
                      <a:gd name="T5" fmla="*/ 8 h 504"/>
                      <a:gd name="T6" fmla="*/ 1084 w 2736"/>
                      <a:gd name="T7" fmla="*/ 8 h 504"/>
                      <a:gd name="T8" fmla="*/ 1078 w 2736"/>
                      <a:gd name="T9" fmla="*/ 37 h 504"/>
                      <a:gd name="T10" fmla="*/ 699 w 2736"/>
                      <a:gd name="T11" fmla="*/ 37 h 504"/>
                      <a:gd name="T12" fmla="*/ 259 w 2736"/>
                      <a:gd name="T13" fmla="*/ 105 h 504"/>
                      <a:gd name="T14" fmla="*/ 0 w 2736"/>
                      <a:gd name="T15" fmla="*/ 18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1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41" y="3875"/>
                    <a:ext cx="920" cy="385"/>
                  </a:xfrm>
                  <a:custGeom>
                    <a:avLst/>
                    <a:gdLst>
                      <a:gd name="T0" fmla="*/ 2 w 1769"/>
                      <a:gd name="T1" fmla="*/ 2 h 791"/>
                      <a:gd name="T2" fmla="*/ 131 w 1769"/>
                      <a:gd name="T3" fmla="*/ 14 h 791"/>
                      <a:gd name="T4" fmla="*/ 313 w 1769"/>
                      <a:gd name="T5" fmla="*/ 49 h 791"/>
                      <a:gd name="T6" fmla="*/ 436 w 1769"/>
                      <a:gd name="T7" fmla="*/ 105 h 791"/>
                      <a:gd name="T8" fmla="*/ 475 w 1769"/>
                      <a:gd name="T9" fmla="*/ 148 h 791"/>
                      <a:gd name="T10" fmla="*/ 457 w 1769"/>
                      <a:gd name="T11" fmla="*/ 191 h 791"/>
                      <a:gd name="T12" fmla="*/ 430 w 1769"/>
                      <a:gd name="T13" fmla="*/ 154 h 791"/>
                      <a:gd name="T14" fmla="*/ 375 w 1769"/>
                      <a:gd name="T15" fmla="*/ 110 h 791"/>
                      <a:gd name="T16" fmla="*/ 300 w 1769"/>
                      <a:gd name="T17" fmla="*/ 72 h 791"/>
                      <a:gd name="T18" fmla="*/ 157 w 1769"/>
                      <a:gd name="T19" fmla="*/ 37 h 791"/>
                      <a:gd name="T20" fmla="*/ 0 w 1769"/>
                      <a:gd name="T21" fmla="*/ 18 h 791"/>
                      <a:gd name="T22" fmla="*/ 2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9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931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193 h 504"/>
                      <a:gd name="T2" fmla="*/ 343 w 2736"/>
                      <a:gd name="T3" fmla="*/ 64 h 504"/>
                      <a:gd name="T4" fmla="*/ 704 w 2736"/>
                      <a:gd name="T5" fmla="*/ 9 h 504"/>
                      <a:gd name="T6" fmla="*/ 1085 w 2736"/>
                      <a:gd name="T7" fmla="*/ 9 h 504"/>
                      <a:gd name="T8" fmla="*/ 1079 w 2736"/>
                      <a:gd name="T9" fmla="*/ 40 h 504"/>
                      <a:gd name="T10" fmla="*/ 700 w 2736"/>
                      <a:gd name="T11" fmla="*/ 40 h 504"/>
                      <a:gd name="T12" fmla="*/ 259 w 2736"/>
                      <a:gd name="T13" fmla="*/ 112 h 504"/>
                      <a:gd name="T14" fmla="*/ 0 w 2736"/>
                      <a:gd name="T15" fmla="*/ 19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1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33 w 1769"/>
                      <a:gd name="T3" fmla="*/ 22 h 791"/>
                      <a:gd name="T4" fmla="*/ 316 w 1769"/>
                      <a:gd name="T5" fmla="*/ 77 h 791"/>
                      <a:gd name="T6" fmla="*/ 440 w 1769"/>
                      <a:gd name="T7" fmla="*/ 166 h 791"/>
                      <a:gd name="T8" fmla="*/ 480 w 1769"/>
                      <a:gd name="T9" fmla="*/ 235 h 791"/>
                      <a:gd name="T10" fmla="*/ 462 w 1769"/>
                      <a:gd name="T11" fmla="*/ 304 h 791"/>
                      <a:gd name="T12" fmla="*/ 435 w 1769"/>
                      <a:gd name="T13" fmla="*/ 243 h 791"/>
                      <a:gd name="T14" fmla="*/ 380 w 1769"/>
                      <a:gd name="T15" fmla="*/ 175 h 791"/>
                      <a:gd name="T16" fmla="*/ 303 w 1769"/>
                      <a:gd name="T17" fmla="*/ 114 h 791"/>
                      <a:gd name="T18" fmla="*/ 159 w 1769"/>
                      <a:gd name="T19" fmla="*/ 58 h 791"/>
                      <a:gd name="T20" fmla="*/ 0 w 1769"/>
                      <a:gd name="T21" fmla="*/ 29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0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932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26" y="2420"/>
                    <a:ext cx="1609" cy="299"/>
                  </a:xfrm>
                  <a:custGeom>
                    <a:avLst/>
                    <a:gdLst>
                      <a:gd name="T0" fmla="*/ 0 w 2736"/>
                      <a:gd name="T1" fmla="*/ 177 h 504"/>
                      <a:gd name="T2" fmla="*/ 299 w 2736"/>
                      <a:gd name="T3" fmla="*/ 59 h 504"/>
                      <a:gd name="T4" fmla="*/ 614 w 2736"/>
                      <a:gd name="T5" fmla="*/ 8 h 504"/>
                      <a:gd name="T6" fmla="*/ 946 w 2736"/>
                      <a:gd name="T7" fmla="*/ 8 h 504"/>
                      <a:gd name="T8" fmla="*/ 941 w 2736"/>
                      <a:gd name="T9" fmla="*/ 36 h 504"/>
                      <a:gd name="T10" fmla="*/ 610 w 2736"/>
                      <a:gd name="T11" fmla="*/ 36 h 504"/>
                      <a:gd name="T12" fmla="*/ 226 w 2736"/>
                      <a:gd name="T13" fmla="*/ 103 h 504"/>
                      <a:gd name="T14" fmla="*/ 0 w 2736"/>
                      <a:gd name="T15" fmla="*/ 17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2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473"/>
                    <a:ext cx="885" cy="46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22 w 1769"/>
                      <a:gd name="T3" fmla="*/ 20 h 791"/>
                      <a:gd name="T4" fmla="*/ 290 w 1769"/>
                      <a:gd name="T5" fmla="*/ 71 h 791"/>
                      <a:gd name="T6" fmla="*/ 403 w 1769"/>
                      <a:gd name="T7" fmla="*/ 152 h 791"/>
                      <a:gd name="T8" fmla="*/ 439 w 1769"/>
                      <a:gd name="T9" fmla="*/ 214 h 791"/>
                      <a:gd name="T10" fmla="*/ 423 w 1769"/>
                      <a:gd name="T11" fmla="*/ 277 h 791"/>
                      <a:gd name="T12" fmla="*/ 398 w 1769"/>
                      <a:gd name="T13" fmla="*/ 222 h 791"/>
                      <a:gd name="T14" fmla="*/ 348 w 1769"/>
                      <a:gd name="T15" fmla="*/ 159 h 791"/>
                      <a:gd name="T16" fmla="*/ 278 w 1769"/>
                      <a:gd name="T17" fmla="*/ 104 h 791"/>
                      <a:gd name="T18" fmla="*/ 146 w 1769"/>
                      <a:gd name="T19" fmla="*/ 53 h 791"/>
                      <a:gd name="T20" fmla="*/ 0 w 1769"/>
                      <a:gd name="T21" fmla="*/ 27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1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932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>
                      <a:gd name="T0" fmla="*/ 0 w 2736"/>
                      <a:gd name="T1" fmla="*/ 118 h 504"/>
                      <a:gd name="T2" fmla="*/ 295 w 2736"/>
                      <a:gd name="T3" fmla="*/ 39 h 504"/>
                      <a:gd name="T4" fmla="*/ 608 w 2736"/>
                      <a:gd name="T5" fmla="*/ 6 h 504"/>
                      <a:gd name="T6" fmla="*/ 936 w 2736"/>
                      <a:gd name="T7" fmla="*/ 6 h 504"/>
                      <a:gd name="T8" fmla="*/ 930 w 2736"/>
                      <a:gd name="T9" fmla="*/ 24 h 504"/>
                      <a:gd name="T10" fmla="*/ 604 w 2736"/>
                      <a:gd name="T11" fmla="*/ 24 h 504"/>
                      <a:gd name="T12" fmla="*/ 223 w 2736"/>
                      <a:gd name="T13" fmla="*/ 68 h 504"/>
                      <a:gd name="T14" fmla="*/ 0 w 2736"/>
                      <a:gd name="T15" fmla="*/ 11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2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6" y="3610"/>
                    <a:ext cx="851" cy="386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112 w 1769"/>
                      <a:gd name="T3" fmla="*/ 13 h 791"/>
                      <a:gd name="T4" fmla="*/ 268 w 1769"/>
                      <a:gd name="T5" fmla="*/ 48 h 791"/>
                      <a:gd name="T6" fmla="*/ 373 w 1769"/>
                      <a:gd name="T7" fmla="*/ 103 h 791"/>
                      <a:gd name="T8" fmla="*/ 406 w 1769"/>
                      <a:gd name="T9" fmla="*/ 145 h 791"/>
                      <a:gd name="T10" fmla="*/ 391 w 1769"/>
                      <a:gd name="T11" fmla="*/ 187 h 791"/>
                      <a:gd name="T12" fmla="*/ 368 w 1769"/>
                      <a:gd name="T13" fmla="*/ 150 h 791"/>
                      <a:gd name="T14" fmla="*/ 321 w 1769"/>
                      <a:gd name="T15" fmla="*/ 108 h 791"/>
                      <a:gd name="T16" fmla="*/ 256 w 1769"/>
                      <a:gd name="T17" fmla="*/ 70 h 791"/>
                      <a:gd name="T18" fmla="*/ 134 w 1769"/>
                      <a:gd name="T19" fmla="*/ 36 h 791"/>
                      <a:gd name="T20" fmla="*/ 0 w 1769"/>
                      <a:gd name="T21" fmla="*/ 18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2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932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7" y="2677"/>
                    <a:ext cx="1432" cy="247"/>
                  </a:xfrm>
                  <a:custGeom>
                    <a:avLst/>
                    <a:gdLst>
                      <a:gd name="T0" fmla="*/ 0 w 2736"/>
                      <a:gd name="T1" fmla="*/ 121 h 504"/>
                      <a:gd name="T2" fmla="*/ 237 w 2736"/>
                      <a:gd name="T3" fmla="*/ 40 h 504"/>
                      <a:gd name="T4" fmla="*/ 487 w 2736"/>
                      <a:gd name="T5" fmla="*/ 6 h 504"/>
                      <a:gd name="T6" fmla="*/ 749 w 2736"/>
                      <a:gd name="T7" fmla="*/ 6 h 504"/>
                      <a:gd name="T8" fmla="*/ 745 w 2736"/>
                      <a:gd name="T9" fmla="*/ 25 h 504"/>
                      <a:gd name="T10" fmla="*/ 483 w 2736"/>
                      <a:gd name="T11" fmla="*/ 25 h 504"/>
                      <a:gd name="T12" fmla="*/ 179 w 2736"/>
                      <a:gd name="T13" fmla="*/ 70 h 504"/>
                      <a:gd name="T14" fmla="*/ 0 w 2736"/>
                      <a:gd name="T15" fmla="*/ 12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2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591"/>
                    <a:ext cx="789" cy="386"/>
                  </a:xfrm>
                  <a:custGeom>
                    <a:avLst/>
                    <a:gdLst>
                      <a:gd name="T0" fmla="*/ 1 w 1769"/>
                      <a:gd name="T1" fmla="*/ 2 h 791"/>
                      <a:gd name="T2" fmla="*/ 96 w 1769"/>
                      <a:gd name="T3" fmla="*/ 13 h 791"/>
                      <a:gd name="T4" fmla="*/ 230 w 1769"/>
                      <a:gd name="T5" fmla="*/ 48 h 791"/>
                      <a:gd name="T6" fmla="*/ 321 w 1769"/>
                      <a:gd name="T7" fmla="*/ 103 h 791"/>
                      <a:gd name="T8" fmla="*/ 349 w 1769"/>
                      <a:gd name="T9" fmla="*/ 145 h 791"/>
                      <a:gd name="T10" fmla="*/ 336 w 1769"/>
                      <a:gd name="T11" fmla="*/ 187 h 791"/>
                      <a:gd name="T12" fmla="*/ 316 w 1769"/>
                      <a:gd name="T13" fmla="*/ 150 h 791"/>
                      <a:gd name="T14" fmla="*/ 277 w 1769"/>
                      <a:gd name="T15" fmla="*/ 108 h 791"/>
                      <a:gd name="T16" fmla="*/ 221 w 1769"/>
                      <a:gd name="T17" fmla="*/ 70 h 791"/>
                      <a:gd name="T18" fmla="*/ 116 w 1769"/>
                      <a:gd name="T19" fmla="*/ 36 h 791"/>
                      <a:gd name="T20" fmla="*/ 0 w 1769"/>
                      <a:gd name="T21" fmla="*/ 18 h 791"/>
                      <a:gd name="T22" fmla="*/ 1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3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932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69 h 504"/>
                      <a:gd name="T2" fmla="*/ 237 w 2736"/>
                      <a:gd name="T3" fmla="*/ 23 h 504"/>
                      <a:gd name="T4" fmla="*/ 487 w 2736"/>
                      <a:gd name="T5" fmla="*/ 3 h 504"/>
                      <a:gd name="T6" fmla="*/ 749 w 2736"/>
                      <a:gd name="T7" fmla="*/ 3 h 504"/>
                      <a:gd name="T8" fmla="*/ 745 w 2736"/>
                      <a:gd name="T9" fmla="*/ 14 h 504"/>
                      <a:gd name="T10" fmla="*/ 483 w 2736"/>
                      <a:gd name="T11" fmla="*/ 14 h 504"/>
                      <a:gd name="T12" fmla="*/ 179 w 2736"/>
                      <a:gd name="T13" fmla="*/ 40 h 504"/>
                      <a:gd name="T14" fmla="*/ 0 w 2736"/>
                      <a:gd name="T15" fmla="*/ 6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33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648"/>
                    <a:ext cx="767" cy="294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91 w 1769"/>
                      <a:gd name="T3" fmla="*/ 8 h 791"/>
                      <a:gd name="T4" fmla="*/ 218 w 1769"/>
                      <a:gd name="T5" fmla="*/ 28 h 791"/>
                      <a:gd name="T6" fmla="*/ 303 w 1769"/>
                      <a:gd name="T7" fmla="*/ 60 h 791"/>
                      <a:gd name="T8" fmla="*/ 330 w 1769"/>
                      <a:gd name="T9" fmla="*/ 84 h 791"/>
                      <a:gd name="T10" fmla="*/ 317 w 1769"/>
                      <a:gd name="T11" fmla="*/ 109 h 791"/>
                      <a:gd name="T12" fmla="*/ 299 w 1769"/>
                      <a:gd name="T13" fmla="*/ 87 h 791"/>
                      <a:gd name="T14" fmla="*/ 261 w 1769"/>
                      <a:gd name="T15" fmla="*/ 63 h 791"/>
                      <a:gd name="T16" fmla="*/ 209 w 1769"/>
                      <a:gd name="T17" fmla="*/ 41 h 791"/>
                      <a:gd name="T18" fmla="*/ 109 w 1769"/>
                      <a:gd name="T19" fmla="*/ 21 h 791"/>
                      <a:gd name="T20" fmla="*/ 0 w 1769"/>
                      <a:gd name="T21" fmla="*/ 10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33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4 h 2368"/>
                  <a:gd name="T2" fmla="*/ 14 w 776"/>
                  <a:gd name="T3" fmla="*/ 1 h 2368"/>
                  <a:gd name="T4" fmla="*/ 6 w 776"/>
                  <a:gd name="T5" fmla="*/ 10 h 2368"/>
                  <a:gd name="T6" fmla="*/ 20 w 776"/>
                  <a:gd name="T7" fmla="*/ 10 h 2368"/>
                  <a:gd name="T8" fmla="*/ 12 w 776"/>
                  <a:gd name="T9" fmla="*/ 18 h 2368"/>
                  <a:gd name="T10" fmla="*/ 23 w 776"/>
                  <a:gd name="T11" fmla="*/ 21 h 2368"/>
                  <a:gd name="T12" fmla="*/ 17 w 776"/>
                  <a:gd name="T13" fmla="*/ 27 h 2368"/>
                  <a:gd name="T14" fmla="*/ 29 w 776"/>
                  <a:gd name="T15" fmla="*/ 30 h 2368"/>
                  <a:gd name="T16" fmla="*/ 23 w 776"/>
                  <a:gd name="T17" fmla="*/ 36 h 2368"/>
                  <a:gd name="T18" fmla="*/ 32 w 776"/>
                  <a:gd name="T19" fmla="*/ 38 h 2368"/>
                  <a:gd name="T20" fmla="*/ 29 w 776"/>
                  <a:gd name="T21" fmla="*/ 44 h 2368"/>
                  <a:gd name="T22" fmla="*/ 35 w 776"/>
                  <a:gd name="T23" fmla="*/ 50 h 2368"/>
                  <a:gd name="T24" fmla="*/ 35 w 776"/>
                  <a:gd name="T25" fmla="*/ 56 h 2368"/>
                  <a:gd name="T26" fmla="*/ 40 w 776"/>
                  <a:gd name="T27" fmla="*/ 64 h 2368"/>
                  <a:gd name="T28" fmla="*/ 37 w 776"/>
                  <a:gd name="T29" fmla="*/ 73 h 2368"/>
                  <a:gd name="T30" fmla="*/ 43 w 776"/>
                  <a:gd name="T31" fmla="*/ 79 h 2368"/>
                  <a:gd name="T32" fmla="*/ 40 w 776"/>
                  <a:gd name="T33" fmla="*/ 87 h 2368"/>
                  <a:gd name="T34" fmla="*/ 43 w 776"/>
                  <a:gd name="T35" fmla="*/ 96 h 2368"/>
                  <a:gd name="T36" fmla="*/ 40 w 776"/>
                  <a:gd name="T37" fmla="*/ 102 h 2368"/>
                  <a:gd name="T38" fmla="*/ 46 w 776"/>
                  <a:gd name="T39" fmla="*/ 110 h 2368"/>
                  <a:gd name="T40" fmla="*/ 43 w 776"/>
                  <a:gd name="T41" fmla="*/ 119 h 2368"/>
                  <a:gd name="T42" fmla="*/ 46 w 776"/>
                  <a:gd name="T43" fmla="*/ 131 h 2368"/>
                  <a:gd name="T44" fmla="*/ 43 w 776"/>
                  <a:gd name="T45" fmla="*/ 133 h 2368"/>
                  <a:gd name="T46" fmla="*/ 46 w 776"/>
                  <a:gd name="T47" fmla="*/ 14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2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T0" fmla="*/ 8 w 21600"/>
                  <a:gd name="T1" fmla="*/ 0 h 21602"/>
                  <a:gd name="T2" fmla="*/ 32 w 21600"/>
                  <a:gd name="T3" fmla="*/ 37 h 21602"/>
                  <a:gd name="T4" fmla="*/ 0 w 21600"/>
                  <a:gd name="T5" fmla="*/ 36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28 w 36729"/>
                  <a:gd name="T1" fmla="*/ 14 h 21600"/>
                  <a:gd name="T2" fmla="*/ 0 w 36729"/>
                  <a:gd name="T3" fmla="*/ 17 h 21600"/>
                  <a:gd name="T4" fmla="*/ 13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2 h 22305"/>
                  <a:gd name="T2" fmla="*/ 8 w 28940"/>
                  <a:gd name="T3" fmla="*/ 39 h 22305"/>
                  <a:gd name="T4" fmla="*/ 2 w 2894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T0" fmla="*/ 0 w 30473"/>
                  <a:gd name="T1" fmla="*/ 3 h 22305"/>
                  <a:gd name="T2" fmla="*/ 21 w 30473"/>
                  <a:gd name="T3" fmla="*/ 39 h 22305"/>
                  <a:gd name="T4" fmla="*/ 6 w 30473"/>
                  <a:gd name="T5" fmla="*/ 37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7 h 22305"/>
                  <a:gd name="T2" fmla="*/ 25 w 34455"/>
                  <a:gd name="T3" fmla="*/ 39 h 22305"/>
                  <a:gd name="T4" fmla="*/ 9 w 34455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8 h 22305"/>
                  <a:gd name="T2" fmla="*/ 1 w 34812"/>
                  <a:gd name="T3" fmla="*/ 39 h 22305"/>
                  <a:gd name="T4" fmla="*/ 0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8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8 h 22305"/>
                  <a:gd name="T2" fmla="*/ 4 w 34812"/>
                  <a:gd name="T3" fmla="*/ 39 h 22305"/>
                  <a:gd name="T4" fmla="*/ 2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39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8 h 22305"/>
                  <a:gd name="T2" fmla="*/ 9 w 34812"/>
                  <a:gd name="T3" fmla="*/ 39 h 22305"/>
                  <a:gd name="T4" fmla="*/ 3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4 h 2368"/>
                  <a:gd name="T2" fmla="*/ 14 w 776"/>
                  <a:gd name="T3" fmla="*/ 1 h 2368"/>
                  <a:gd name="T4" fmla="*/ 6 w 776"/>
                  <a:gd name="T5" fmla="*/ 10 h 2368"/>
                  <a:gd name="T6" fmla="*/ 20 w 776"/>
                  <a:gd name="T7" fmla="*/ 10 h 2368"/>
                  <a:gd name="T8" fmla="*/ 11 w 776"/>
                  <a:gd name="T9" fmla="*/ 18 h 2368"/>
                  <a:gd name="T10" fmla="*/ 23 w 776"/>
                  <a:gd name="T11" fmla="*/ 21 h 2368"/>
                  <a:gd name="T12" fmla="*/ 17 w 776"/>
                  <a:gd name="T13" fmla="*/ 27 h 2368"/>
                  <a:gd name="T14" fmla="*/ 28 w 776"/>
                  <a:gd name="T15" fmla="*/ 30 h 2368"/>
                  <a:gd name="T16" fmla="*/ 23 w 776"/>
                  <a:gd name="T17" fmla="*/ 36 h 2368"/>
                  <a:gd name="T18" fmla="*/ 31 w 776"/>
                  <a:gd name="T19" fmla="*/ 38 h 2368"/>
                  <a:gd name="T20" fmla="*/ 28 w 776"/>
                  <a:gd name="T21" fmla="*/ 44 h 2368"/>
                  <a:gd name="T22" fmla="*/ 34 w 776"/>
                  <a:gd name="T23" fmla="*/ 50 h 2368"/>
                  <a:gd name="T24" fmla="*/ 34 w 776"/>
                  <a:gd name="T25" fmla="*/ 56 h 2368"/>
                  <a:gd name="T26" fmla="*/ 39 w 776"/>
                  <a:gd name="T27" fmla="*/ 64 h 2368"/>
                  <a:gd name="T28" fmla="*/ 37 w 776"/>
                  <a:gd name="T29" fmla="*/ 73 h 2368"/>
                  <a:gd name="T30" fmla="*/ 42 w 776"/>
                  <a:gd name="T31" fmla="*/ 79 h 2368"/>
                  <a:gd name="T32" fmla="*/ 39 w 776"/>
                  <a:gd name="T33" fmla="*/ 87 h 2368"/>
                  <a:gd name="T34" fmla="*/ 42 w 776"/>
                  <a:gd name="T35" fmla="*/ 96 h 2368"/>
                  <a:gd name="T36" fmla="*/ 39 w 776"/>
                  <a:gd name="T37" fmla="*/ 102 h 2368"/>
                  <a:gd name="T38" fmla="*/ 45 w 776"/>
                  <a:gd name="T39" fmla="*/ 110 h 2368"/>
                  <a:gd name="T40" fmla="*/ 42 w 776"/>
                  <a:gd name="T41" fmla="*/ 119 h 2368"/>
                  <a:gd name="T42" fmla="*/ 45 w 776"/>
                  <a:gd name="T43" fmla="*/ 131 h 2368"/>
                  <a:gd name="T44" fmla="*/ 42 w 776"/>
                  <a:gd name="T45" fmla="*/ 133 h 2368"/>
                  <a:gd name="T46" fmla="*/ 45 w 776"/>
                  <a:gd name="T47" fmla="*/ 14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1 h 2368"/>
                  <a:gd name="T2" fmla="*/ 12 w 776"/>
                  <a:gd name="T3" fmla="*/ 0 h 2368"/>
                  <a:gd name="T4" fmla="*/ 5 w 776"/>
                  <a:gd name="T5" fmla="*/ 3 h 2368"/>
                  <a:gd name="T6" fmla="*/ 16 w 776"/>
                  <a:gd name="T7" fmla="*/ 3 h 2368"/>
                  <a:gd name="T8" fmla="*/ 9 w 776"/>
                  <a:gd name="T9" fmla="*/ 6 h 2368"/>
                  <a:gd name="T10" fmla="*/ 19 w 776"/>
                  <a:gd name="T11" fmla="*/ 7 h 2368"/>
                  <a:gd name="T12" fmla="*/ 14 w 776"/>
                  <a:gd name="T13" fmla="*/ 9 h 2368"/>
                  <a:gd name="T14" fmla="*/ 23 w 776"/>
                  <a:gd name="T15" fmla="*/ 9 h 2368"/>
                  <a:gd name="T16" fmla="*/ 19 w 776"/>
                  <a:gd name="T17" fmla="*/ 11 h 2368"/>
                  <a:gd name="T18" fmla="*/ 26 w 776"/>
                  <a:gd name="T19" fmla="*/ 12 h 2368"/>
                  <a:gd name="T20" fmla="*/ 23 w 776"/>
                  <a:gd name="T21" fmla="*/ 14 h 2368"/>
                  <a:gd name="T22" fmla="*/ 28 w 776"/>
                  <a:gd name="T23" fmla="*/ 16 h 2368"/>
                  <a:gd name="T24" fmla="*/ 28 w 776"/>
                  <a:gd name="T25" fmla="*/ 18 h 2368"/>
                  <a:gd name="T26" fmla="*/ 33 w 776"/>
                  <a:gd name="T27" fmla="*/ 20 h 2368"/>
                  <a:gd name="T28" fmla="*/ 30 w 776"/>
                  <a:gd name="T29" fmla="*/ 23 h 2368"/>
                  <a:gd name="T30" fmla="*/ 35 w 776"/>
                  <a:gd name="T31" fmla="*/ 25 h 2368"/>
                  <a:gd name="T32" fmla="*/ 33 w 776"/>
                  <a:gd name="T33" fmla="*/ 28 h 2368"/>
                  <a:gd name="T34" fmla="*/ 35 w 776"/>
                  <a:gd name="T35" fmla="*/ 30 h 2368"/>
                  <a:gd name="T36" fmla="*/ 33 w 776"/>
                  <a:gd name="T37" fmla="*/ 32 h 2368"/>
                  <a:gd name="T38" fmla="*/ 37 w 776"/>
                  <a:gd name="T39" fmla="*/ 35 h 2368"/>
                  <a:gd name="T40" fmla="*/ 35 w 776"/>
                  <a:gd name="T41" fmla="*/ 38 h 2368"/>
                  <a:gd name="T42" fmla="*/ 37 w 776"/>
                  <a:gd name="T43" fmla="*/ 41 h 2368"/>
                  <a:gd name="T44" fmla="*/ 35 w 776"/>
                  <a:gd name="T45" fmla="*/ 42 h 2368"/>
                  <a:gd name="T46" fmla="*/ 37 w 776"/>
                  <a:gd name="T47" fmla="*/ 4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11 h 22305"/>
                  <a:gd name="T2" fmla="*/ 27 w 36830"/>
                  <a:gd name="T3" fmla="*/ 39 h 22305"/>
                  <a:gd name="T4" fmla="*/ 11 w 3683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3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T0" fmla="*/ 0 w 31881"/>
                  <a:gd name="T1" fmla="*/ 17 h 21600"/>
                  <a:gd name="T2" fmla="*/ 16 w 31881"/>
                  <a:gd name="T3" fmla="*/ 8 h 21600"/>
                  <a:gd name="T4" fmla="*/ 9 w 31881"/>
                  <a:gd name="T5" fmla="*/ 37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T0" fmla="*/ 0 w 31146"/>
                  <a:gd name="T1" fmla="*/ 8 h 21600"/>
                  <a:gd name="T2" fmla="*/ 3 w 31146"/>
                  <a:gd name="T3" fmla="*/ 17 h 21600"/>
                  <a:gd name="T4" fmla="*/ 1 w 31146"/>
                  <a:gd name="T5" fmla="*/ 3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5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4 h 2368"/>
                  <a:gd name="T2" fmla="*/ 72 w 776"/>
                  <a:gd name="T3" fmla="*/ 1 h 2368"/>
                  <a:gd name="T4" fmla="*/ 29 w 776"/>
                  <a:gd name="T5" fmla="*/ 10 h 2368"/>
                  <a:gd name="T6" fmla="*/ 101 w 776"/>
                  <a:gd name="T7" fmla="*/ 10 h 2368"/>
                  <a:gd name="T8" fmla="*/ 58 w 776"/>
                  <a:gd name="T9" fmla="*/ 19 h 2368"/>
                  <a:gd name="T10" fmla="*/ 116 w 776"/>
                  <a:gd name="T11" fmla="*/ 22 h 2368"/>
                  <a:gd name="T12" fmla="*/ 87 w 776"/>
                  <a:gd name="T13" fmla="*/ 29 h 2368"/>
                  <a:gd name="T14" fmla="*/ 145 w 776"/>
                  <a:gd name="T15" fmla="*/ 32 h 2368"/>
                  <a:gd name="T16" fmla="*/ 116 w 776"/>
                  <a:gd name="T17" fmla="*/ 38 h 2368"/>
                  <a:gd name="T18" fmla="*/ 159 w 776"/>
                  <a:gd name="T19" fmla="*/ 41 h 2368"/>
                  <a:gd name="T20" fmla="*/ 145 w 776"/>
                  <a:gd name="T21" fmla="*/ 47 h 2368"/>
                  <a:gd name="T22" fmla="*/ 173 w 776"/>
                  <a:gd name="T23" fmla="*/ 53 h 2368"/>
                  <a:gd name="T24" fmla="*/ 173 w 776"/>
                  <a:gd name="T25" fmla="*/ 59 h 2368"/>
                  <a:gd name="T26" fmla="*/ 203 w 776"/>
                  <a:gd name="T27" fmla="*/ 68 h 2368"/>
                  <a:gd name="T28" fmla="*/ 188 w 776"/>
                  <a:gd name="T29" fmla="*/ 78 h 2368"/>
                  <a:gd name="T30" fmla="*/ 217 w 776"/>
                  <a:gd name="T31" fmla="*/ 84 h 2368"/>
                  <a:gd name="T32" fmla="*/ 203 w 776"/>
                  <a:gd name="T33" fmla="*/ 93 h 2368"/>
                  <a:gd name="T34" fmla="*/ 217 w 776"/>
                  <a:gd name="T35" fmla="*/ 102 h 2368"/>
                  <a:gd name="T36" fmla="*/ 203 w 776"/>
                  <a:gd name="T37" fmla="*/ 108 h 2368"/>
                  <a:gd name="T38" fmla="*/ 232 w 776"/>
                  <a:gd name="T39" fmla="*/ 117 h 2368"/>
                  <a:gd name="T40" fmla="*/ 217 w 776"/>
                  <a:gd name="T41" fmla="*/ 127 h 2368"/>
                  <a:gd name="T42" fmla="*/ 232 w 776"/>
                  <a:gd name="T43" fmla="*/ 139 h 2368"/>
                  <a:gd name="T44" fmla="*/ 217 w 776"/>
                  <a:gd name="T45" fmla="*/ 142 h 2368"/>
                  <a:gd name="T46" fmla="*/ 232 w 776"/>
                  <a:gd name="T47" fmla="*/ 15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4 h 2368"/>
                  <a:gd name="T2" fmla="*/ 30 w 776"/>
                  <a:gd name="T3" fmla="*/ 1 h 2368"/>
                  <a:gd name="T4" fmla="*/ 12 w 776"/>
                  <a:gd name="T5" fmla="*/ 10 h 2368"/>
                  <a:gd name="T6" fmla="*/ 42 w 776"/>
                  <a:gd name="T7" fmla="*/ 10 h 2368"/>
                  <a:gd name="T8" fmla="*/ 24 w 776"/>
                  <a:gd name="T9" fmla="*/ 19 h 2368"/>
                  <a:gd name="T10" fmla="*/ 47 w 776"/>
                  <a:gd name="T11" fmla="*/ 22 h 2368"/>
                  <a:gd name="T12" fmla="*/ 36 w 776"/>
                  <a:gd name="T13" fmla="*/ 28 h 2368"/>
                  <a:gd name="T14" fmla="*/ 59 w 776"/>
                  <a:gd name="T15" fmla="*/ 32 h 2368"/>
                  <a:gd name="T16" fmla="*/ 47 w 776"/>
                  <a:gd name="T17" fmla="*/ 38 h 2368"/>
                  <a:gd name="T18" fmla="*/ 65 w 776"/>
                  <a:gd name="T19" fmla="*/ 41 h 2368"/>
                  <a:gd name="T20" fmla="*/ 59 w 776"/>
                  <a:gd name="T21" fmla="*/ 47 h 2368"/>
                  <a:gd name="T22" fmla="*/ 71 w 776"/>
                  <a:gd name="T23" fmla="*/ 53 h 2368"/>
                  <a:gd name="T24" fmla="*/ 71 w 776"/>
                  <a:gd name="T25" fmla="*/ 59 h 2368"/>
                  <a:gd name="T26" fmla="*/ 83 w 776"/>
                  <a:gd name="T27" fmla="*/ 68 h 2368"/>
                  <a:gd name="T28" fmla="*/ 77 w 776"/>
                  <a:gd name="T29" fmla="*/ 77 h 2368"/>
                  <a:gd name="T30" fmla="*/ 89 w 776"/>
                  <a:gd name="T31" fmla="*/ 83 h 2368"/>
                  <a:gd name="T32" fmla="*/ 83 w 776"/>
                  <a:gd name="T33" fmla="*/ 93 h 2368"/>
                  <a:gd name="T34" fmla="*/ 89 w 776"/>
                  <a:gd name="T35" fmla="*/ 102 h 2368"/>
                  <a:gd name="T36" fmla="*/ 83 w 776"/>
                  <a:gd name="T37" fmla="*/ 108 h 2368"/>
                  <a:gd name="T38" fmla="*/ 95 w 776"/>
                  <a:gd name="T39" fmla="*/ 117 h 2368"/>
                  <a:gd name="T40" fmla="*/ 89 w 776"/>
                  <a:gd name="T41" fmla="*/ 126 h 2368"/>
                  <a:gd name="T42" fmla="*/ 95 w 776"/>
                  <a:gd name="T43" fmla="*/ 138 h 2368"/>
                  <a:gd name="T44" fmla="*/ 89 w 776"/>
                  <a:gd name="T45" fmla="*/ 141 h 2368"/>
                  <a:gd name="T46" fmla="*/ 95 w 776"/>
                  <a:gd name="T47" fmla="*/ 15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4 h 2368"/>
                  <a:gd name="T2" fmla="*/ 11 w 776"/>
                  <a:gd name="T3" fmla="*/ 1 h 2368"/>
                  <a:gd name="T4" fmla="*/ 4 w 776"/>
                  <a:gd name="T5" fmla="*/ 10 h 2368"/>
                  <a:gd name="T6" fmla="*/ 15 w 776"/>
                  <a:gd name="T7" fmla="*/ 10 h 2368"/>
                  <a:gd name="T8" fmla="*/ 9 w 776"/>
                  <a:gd name="T9" fmla="*/ 19 h 2368"/>
                  <a:gd name="T10" fmla="*/ 17 w 776"/>
                  <a:gd name="T11" fmla="*/ 22 h 2368"/>
                  <a:gd name="T12" fmla="*/ 13 w 776"/>
                  <a:gd name="T13" fmla="*/ 28 h 2368"/>
                  <a:gd name="T14" fmla="*/ 21 w 776"/>
                  <a:gd name="T15" fmla="*/ 32 h 2368"/>
                  <a:gd name="T16" fmla="*/ 17 w 776"/>
                  <a:gd name="T17" fmla="*/ 38 h 2368"/>
                  <a:gd name="T18" fmla="*/ 24 w 776"/>
                  <a:gd name="T19" fmla="*/ 41 h 2368"/>
                  <a:gd name="T20" fmla="*/ 21 w 776"/>
                  <a:gd name="T21" fmla="*/ 47 h 2368"/>
                  <a:gd name="T22" fmla="*/ 26 w 776"/>
                  <a:gd name="T23" fmla="*/ 53 h 2368"/>
                  <a:gd name="T24" fmla="*/ 26 w 776"/>
                  <a:gd name="T25" fmla="*/ 59 h 2368"/>
                  <a:gd name="T26" fmla="*/ 30 w 776"/>
                  <a:gd name="T27" fmla="*/ 68 h 2368"/>
                  <a:gd name="T28" fmla="*/ 28 w 776"/>
                  <a:gd name="T29" fmla="*/ 77 h 2368"/>
                  <a:gd name="T30" fmla="*/ 32 w 776"/>
                  <a:gd name="T31" fmla="*/ 83 h 2368"/>
                  <a:gd name="T32" fmla="*/ 30 w 776"/>
                  <a:gd name="T33" fmla="*/ 93 h 2368"/>
                  <a:gd name="T34" fmla="*/ 32 w 776"/>
                  <a:gd name="T35" fmla="*/ 102 h 2368"/>
                  <a:gd name="T36" fmla="*/ 30 w 776"/>
                  <a:gd name="T37" fmla="*/ 108 h 2368"/>
                  <a:gd name="T38" fmla="*/ 34 w 776"/>
                  <a:gd name="T39" fmla="*/ 117 h 2368"/>
                  <a:gd name="T40" fmla="*/ 32 w 776"/>
                  <a:gd name="T41" fmla="*/ 126 h 2368"/>
                  <a:gd name="T42" fmla="*/ 34 w 776"/>
                  <a:gd name="T43" fmla="*/ 138 h 2368"/>
                  <a:gd name="T44" fmla="*/ 32 w 776"/>
                  <a:gd name="T45" fmla="*/ 141 h 2368"/>
                  <a:gd name="T46" fmla="*/ 34 w 776"/>
                  <a:gd name="T47" fmla="*/ 15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5 h 2368"/>
                  <a:gd name="T2" fmla="*/ 62 w 776"/>
                  <a:gd name="T3" fmla="*/ 1 h 2368"/>
                  <a:gd name="T4" fmla="*/ 25 w 776"/>
                  <a:gd name="T5" fmla="*/ 11 h 2368"/>
                  <a:gd name="T6" fmla="*/ 87 w 776"/>
                  <a:gd name="T7" fmla="*/ 11 h 2368"/>
                  <a:gd name="T8" fmla="*/ 50 w 776"/>
                  <a:gd name="T9" fmla="*/ 21 h 2368"/>
                  <a:gd name="T10" fmla="*/ 99 w 776"/>
                  <a:gd name="T11" fmla="*/ 25 h 2368"/>
                  <a:gd name="T12" fmla="*/ 75 w 776"/>
                  <a:gd name="T13" fmla="*/ 32 h 2368"/>
                  <a:gd name="T14" fmla="*/ 124 w 776"/>
                  <a:gd name="T15" fmla="*/ 35 h 2368"/>
                  <a:gd name="T16" fmla="*/ 99 w 776"/>
                  <a:gd name="T17" fmla="*/ 42 h 2368"/>
                  <a:gd name="T18" fmla="*/ 137 w 776"/>
                  <a:gd name="T19" fmla="*/ 45 h 2368"/>
                  <a:gd name="T20" fmla="*/ 124 w 776"/>
                  <a:gd name="T21" fmla="*/ 52 h 2368"/>
                  <a:gd name="T22" fmla="*/ 149 w 776"/>
                  <a:gd name="T23" fmla="*/ 59 h 2368"/>
                  <a:gd name="T24" fmla="*/ 149 w 776"/>
                  <a:gd name="T25" fmla="*/ 65 h 2368"/>
                  <a:gd name="T26" fmla="*/ 174 w 776"/>
                  <a:gd name="T27" fmla="*/ 75 h 2368"/>
                  <a:gd name="T28" fmla="*/ 162 w 776"/>
                  <a:gd name="T29" fmla="*/ 85 h 2368"/>
                  <a:gd name="T30" fmla="*/ 186 w 776"/>
                  <a:gd name="T31" fmla="*/ 92 h 2368"/>
                  <a:gd name="T32" fmla="*/ 174 w 776"/>
                  <a:gd name="T33" fmla="*/ 102 h 2368"/>
                  <a:gd name="T34" fmla="*/ 186 w 776"/>
                  <a:gd name="T35" fmla="*/ 112 h 2368"/>
                  <a:gd name="T36" fmla="*/ 174 w 776"/>
                  <a:gd name="T37" fmla="*/ 119 h 2368"/>
                  <a:gd name="T38" fmla="*/ 199 w 776"/>
                  <a:gd name="T39" fmla="*/ 129 h 2368"/>
                  <a:gd name="T40" fmla="*/ 186 w 776"/>
                  <a:gd name="T41" fmla="*/ 139 h 2368"/>
                  <a:gd name="T42" fmla="*/ 199 w 776"/>
                  <a:gd name="T43" fmla="*/ 153 h 2368"/>
                  <a:gd name="T44" fmla="*/ 186 w 776"/>
                  <a:gd name="T45" fmla="*/ 156 h 2368"/>
                  <a:gd name="T46" fmla="*/ 199 w 776"/>
                  <a:gd name="T47" fmla="*/ 16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4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2 h 2368"/>
                  <a:gd name="T2" fmla="*/ 141 w 776"/>
                  <a:gd name="T3" fmla="*/ 1 h 2368"/>
                  <a:gd name="T4" fmla="*/ 56 w 776"/>
                  <a:gd name="T5" fmla="*/ 5 h 2368"/>
                  <a:gd name="T6" fmla="*/ 197 w 776"/>
                  <a:gd name="T7" fmla="*/ 5 h 2368"/>
                  <a:gd name="T8" fmla="*/ 113 w 776"/>
                  <a:gd name="T9" fmla="*/ 10 h 2368"/>
                  <a:gd name="T10" fmla="*/ 225 w 776"/>
                  <a:gd name="T11" fmla="*/ 11 h 2368"/>
                  <a:gd name="T12" fmla="*/ 168 w 776"/>
                  <a:gd name="T13" fmla="*/ 14 h 2368"/>
                  <a:gd name="T14" fmla="*/ 281 w 776"/>
                  <a:gd name="T15" fmla="*/ 15 h 2368"/>
                  <a:gd name="T16" fmla="*/ 225 w 776"/>
                  <a:gd name="T17" fmla="*/ 18 h 2368"/>
                  <a:gd name="T18" fmla="*/ 309 w 776"/>
                  <a:gd name="T19" fmla="*/ 20 h 2368"/>
                  <a:gd name="T20" fmla="*/ 281 w 776"/>
                  <a:gd name="T21" fmla="*/ 23 h 2368"/>
                  <a:gd name="T22" fmla="*/ 338 w 776"/>
                  <a:gd name="T23" fmla="*/ 26 h 2368"/>
                  <a:gd name="T24" fmla="*/ 338 w 776"/>
                  <a:gd name="T25" fmla="*/ 29 h 2368"/>
                  <a:gd name="T26" fmla="*/ 393 w 776"/>
                  <a:gd name="T27" fmla="*/ 33 h 2368"/>
                  <a:gd name="T28" fmla="*/ 366 w 776"/>
                  <a:gd name="T29" fmla="*/ 38 h 2368"/>
                  <a:gd name="T30" fmla="*/ 422 w 776"/>
                  <a:gd name="T31" fmla="*/ 41 h 2368"/>
                  <a:gd name="T32" fmla="*/ 393 w 776"/>
                  <a:gd name="T33" fmla="*/ 45 h 2368"/>
                  <a:gd name="T34" fmla="*/ 422 w 776"/>
                  <a:gd name="T35" fmla="*/ 50 h 2368"/>
                  <a:gd name="T36" fmla="*/ 393 w 776"/>
                  <a:gd name="T37" fmla="*/ 53 h 2368"/>
                  <a:gd name="T38" fmla="*/ 450 w 776"/>
                  <a:gd name="T39" fmla="*/ 57 h 2368"/>
                  <a:gd name="T40" fmla="*/ 422 w 776"/>
                  <a:gd name="T41" fmla="*/ 61 h 2368"/>
                  <a:gd name="T42" fmla="*/ 450 w 776"/>
                  <a:gd name="T43" fmla="*/ 67 h 2368"/>
                  <a:gd name="T44" fmla="*/ 422 w 776"/>
                  <a:gd name="T45" fmla="*/ 69 h 2368"/>
                  <a:gd name="T46" fmla="*/ 450 w 776"/>
                  <a:gd name="T47" fmla="*/ 73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5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>
                  <a:gd name="T0" fmla="*/ 0 w 776"/>
                  <a:gd name="T1" fmla="*/ 4 h 2368"/>
                  <a:gd name="T2" fmla="*/ 27 w 776"/>
                  <a:gd name="T3" fmla="*/ 1 h 2368"/>
                  <a:gd name="T4" fmla="*/ 11 w 776"/>
                  <a:gd name="T5" fmla="*/ 9 h 2368"/>
                  <a:gd name="T6" fmla="*/ 38 w 776"/>
                  <a:gd name="T7" fmla="*/ 9 h 2368"/>
                  <a:gd name="T8" fmla="*/ 21 w 776"/>
                  <a:gd name="T9" fmla="*/ 17 h 2368"/>
                  <a:gd name="T10" fmla="*/ 43 w 776"/>
                  <a:gd name="T11" fmla="*/ 20 h 2368"/>
                  <a:gd name="T12" fmla="*/ 32 w 776"/>
                  <a:gd name="T13" fmla="*/ 25 h 2368"/>
                  <a:gd name="T14" fmla="*/ 54 w 776"/>
                  <a:gd name="T15" fmla="*/ 28 h 2368"/>
                  <a:gd name="T16" fmla="*/ 43 w 776"/>
                  <a:gd name="T17" fmla="*/ 33 h 2368"/>
                  <a:gd name="T18" fmla="*/ 59 w 776"/>
                  <a:gd name="T19" fmla="*/ 36 h 2368"/>
                  <a:gd name="T20" fmla="*/ 54 w 776"/>
                  <a:gd name="T21" fmla="*/ 41 h 2368"/>
                  <a:gd name="T22" fmla="*/ 65 w 776"/>
                  <a:gd name="T23" fmla="*/ 46 h 2368"/>
                  <a:gd name="T24" fmla="*/ 65 w 776"/>
                  <a:gd name="T25" fmla="*/ 52 h 2368"/>
                  <a:gd name="T26" fmla="*/ 75 w 776"/>
                  <a:gd name="T27" fmla="*/ 60 h 2368"/>
                  <a:gd name="T28" fmla="*/ 70 w 776"/>
                  <a:gd name="T29" fmla="*/ 68 h 2368"/>
                  <a:gd name="T30" fmla="*/ 81 w 776"/>
                  <a:gd name="T31" fmla="*/ 73 h 2368"/>
                  <a:gd name="T32" fmla="*/ 75 w 776"/>
                  <a:gd name="T33" fmla="*/ 81 h 2368"/>
                  <a:gd name="T34" fmla="*/ 81 w 776"/>
                  <a:gd name="T35" fmla="*/ 89 h 2368"/>
                  <a:gd name="T36" fmla="*/ 75 w 776"/>
                  <a:gd name="T37" fmla="*/ 94 h 2368"/>
                  <a:gd name="T38" fmla="*/ 86 w 776"/>
                  <a:gd name="T39" fmla="*/ 102 h 2368"/>
                  <a:gd name="T40" fmla="*/ 81 w 776"/>
                  <a:gd name="T41" fmla="*/ 110 h 2368"/>
                  <a:gd name="T42" fmla="*/ 86 w 776"/>
                  <a:gd name="T43" fmla="*/ 121 h 2368"/>
                  <a:gd name="T44" fmla="*/ 81 w 776"/>
                  <a:gd name="T45" fmla="*/ 124 h 2368"/>
                  <a:gd name="T46" fmla="*/ 86 w 776"/>
                  <a:gd name="T47" fmla="*/ 13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51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1 h 2368"/>
                  <a:gd name="T2" fmla="*/ 12 w 776"/>
                  <a:gd name="T3" fmla="*/ 0 h 2368"/>
                  <a:gd name="T4" fmla="*/ 5 w 776"/>
                  <a:gd name="T5" fmla="*/ 3 h 2368"/>
                  <a:gd name="T6" fmla="*/ 17 w 776"/>
                  <a:gd name="T7" fmla="*/ 3 h 2368"/>
                  <a:gd name="T8" fmla="*/ 10 w 776"/>
                  <a:gd name="T9" fmla="*/ 6 h 2368"/>
                  <a:gd name="T10" fmla="*/ 20 w 776"/>
                  <a:gd name="T11" fmla="*/ 7 h 2368"/>
                  <a:gd name="T12" fmla="*/ 15 w 776"/>
                  <a:gd name="T13" fmla="*/ 9 h 2368"/>
                  <a:gd name="T14" fmla="*/ 24 w 776"/>
                  <a:gd name="T15" fmla="*/ 10 h 2368"/>
                  <a:gd name="T16" fmla="*/ 20 w 776"/>
                  <a:gd name="T17" fmla="*/ 11 h 2368"/>
                  <a:gd name="T18" fmla="*/ 27 w 776"/>
                  <a:gd name="T19" fmla="*/ 12 h 2368"/>
                  <a:gd name="T20" fmla="*/ 24 w 776"/>
                  <a:gd name="T21" fmla="*/ 14 h 2368"/>
                  <a:gd name="T22" fmla="*/ 29 w 776"/>
                  <a:gd name="T23" fmla="*/ 16 h 2368"/>
                  <a:gd name="T24" fmla="*/ 29 w 776"/>
                  <a:gd name="T25" fmla="*/ 18 h 2368"/>
                  <a:gd name="T26" fmla="*/ 34 w 776"/>
                  <a:gd name="T27" fmla="*/ 21 h 2368"/>
                  <a:gd name="T28" fmla="*/ 32 w 776"/>
                  <a:gd name="T29" fmla="*/ 23 h 2368"/>
                  <a:gd name="T30" fmla="*/ 37 w 776"/>
                  <a:gd name="T31" fmla="*/ 25 h 2368"/>
                  <a:gd name="T32" fmla="*/ 34 w 776"/>
                  <a:gd name="T33" fmla="*/ 28 h 2368"/>
                  <a:gd name="T34" fmla="*/ 37 w 776"/>
                  <a:gd name="T35" fmla="*/ 31 h 2368"/>
                  <a:gd name="T36" fmla="*/ 34 w 776"/>
                  <a:gd name="T37" fmla="*/ 33 h 2368"/>
                  <a:gd name="T38" fmla="*/ 39 w 776"/>
                  <a:gd name="T39" fmla="*/ 36 h 2368"/>
                  <a:gd name="T40" fmla="*/ 37 w 776"/>
                  <a:gd name="T41" fmla="*/ 38 h 2368"/>
                  <a:gd name="T42" fmla="*/ 39 w 776"/>
                  <a:gd name="T43" fmla="*/ 42 h 2368"/>
                  <a:gd name="T44" fmla="*/ 37 w 776"/>
                  <a:gd name="T45" fmla="*/ 43 h 2368"/>
                  <a:gd name="T46" fmla="*/ 39 w 776"/>
                  <a:gd name="T47" fmla="*/ 4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52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1 h 2368"/>
                  <a:gd name="T2" fmla="*/ 12 w 776"/>
                  <a:gd name="T3" fmla="*/ 0 h 2368"/>
                  <a:gd name="T4" fmla="*/ 5 w 776"/>
                  <a:gd name="T5" fmla="*/ 3 h 2368"/>
                  <a:gd name="T6" fmla="*/ 16 w 776"/>
                  <a:gd name="T7" fmla="*/ 3 h 2368"/>
                  <a:gd name="T8" fmla="*/ 10 w 776"/>
                  <a:gd name="T9" fmla="*/ 6 h 2368"/>
                  <a:gd name="T10" fmla="*/ 19 w 776"/>
                  <a:gd name="T11" fmla="*/ 7 h 2368"/>
                  <a:gd name="T12" fmla="*/ 14 w 776"/>
                  <a:gd name="T13" fmla="*/ 9 h 2368"/>
                  <a:gd name="T14" fmla="*/ 23 w 776"/>
                  <a:gd name="T15" fmla="*/ 10 h 2368"/>
                  <a:gd name="T16" fmla="*/ 19 w 776"/>
                  <a:gd name="T17" fmla="*/ 12 h 2368"/>
                  <a:gd name="T18" fmla="*/ 26 w 776"/>
                  <a:gd name="T19" fmla="*/ 12 h 2368"/>
                  <a:gd name="T20" fmla="*/ 23 w 776"/>
                  <a:gd name="T21" fmla="*/ 14 h 2368"/>
                  <a:gd name="T22" fmla="*/ 28 w 776"/>
                  <a:gd name="T23" fmla="*/ 16 h 2368"/>
                  <a:gd name="T24" fmla="*/ 28 w 776"/>
                  <a:gd name="T25" fmla="*/ 18 h 2368"/>
                  <a:gd name="T26" fmla="*/ 33 w 776"/>
                  <a:gd name="T27" fmla="*/ 21 h 2368"/>
                  <a:gd name="T28" fmla="*/ 31 w 776"/>
                  <a:gd name="T29" fmla="*/ 24 h 2368"/>
                  <a:gd name="T30" fmla="*/ 35 w 776"/>
                  <a:gd name="T31" fmla="*/ 26 h 2368"/>
                  <a:gd name="T32" fmla="*/ 33 w 776"/>
                  <a:gd name="T33" fmla="*/ 28 h 2368"/>
                  <a:gd name="T34" fmla="*/ 35 w 776"/>
                  <a:gd name="T35" fmla="*/ 31 h 2368"/>
                  <a:gd name="T36" fmla="*/ 33 w 776"/>
                  <a:gd name="T37" fmla="*/ 33 h 2368"/>
                  <a:gd name="T38" fmla="*/ 38 w 776"/>
                  <a:gd name="T39" fmla="*/ 36 h 2368"/>
                  <a:gd name="T40" fmla="*/ 35 w 776"/>
                  <a:gd name="T41" fmla="*/ 38 h 2368"/>
                  <a:gd name="T42" fmla="*/ 38 w 776"/>
                  <a:gd name="T43" fmla="*/ 42 h 2368"/>
                  <a:gd name="T44" fmla="*/ 35 w 776"/>
                  <a:gd name="T45" fmla="*/ 43 h 2368"/>
                  <a:gd name="T46" fmla="*/ 38 w 776"/>
                  <a:gd name="T47" fmla="*/ 4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35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/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5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/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5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/>
              </a:defRPr>
            </a:lvl1pPr>
          </a:lstStyle>
          <a:p>
            <a:fld id="{AE307363-F917-4C48-959A-3328CE55329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32" r:id="rId1"/>
    <p:sldLayoutId id="2147484320" r:id="rId2"/>
    <p:sldLayoutId id="2147484321" r:id="rId3"/>
    <p:sldLayoutId id="2147484322" r:id="rId4"/>
    <p:sldLayoutId id="2147484323" r:id="rId5"/>
    <p:sldLayoutId id="2147484324" r:id="rId6"/>
    <p:sldLayoutId id="2147484325" r:id="rId7"/>
    <p:sldLayoutId id="2147484326" r:id="rId8"/>
    <p:sldLayoutId id="2147484327" r:id="rId9"/>
    <p:sldLayoutId id="2147484328" r:id="rId10"/>
    <p:sldLayoutId id="2147484329" r:id="rId11"/>
    <p:sldLayoutId id="21474843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s://www.google.com/url?sa=i&amp;rct=j&amp;q=&amp;esrc=s&amp;source=images&amp;cd=&amp;cad=rja&amp;docid=HKHHFnTrOTWXaM&amp;tbnid=YwMfnGlD-oLuXM:&amp;ved=0CAUQjRw&amp;url=https://www.pbs.org/parents/childrenandmedia/tvmovies-preschool.html&amp;ei=BoD7Ut-tKKmX0QGmhYCQDg&amp;bvm=bv.61190604,d.dmQ&amp;psig=AFQjCNHycNR960eoEhfI3KlhneJFyJ1QQw&amp;ust=1392300285824789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/url?sa=i&amp;rct=j&amp;q=&amp;esrc=s&amp;source=images&amp;cd=&amp;cad=rja&amp;docid=hoSjwukq_WMwDM&amp;tbnid=beoO92qGtMO8WM:&amp;ved=0CAUQjRw&amp;url=http://pando.com/2013/07/23/move-fast-break-things-the-sad-story-of-platform-facebooks-gigantic-missed-opportunity/&amp;ei=IeX7UuyGHcrmkAf03oCYCQ&amp;bvm=bv.61190604,d.eW0&amp;psig=AFQjCNGNr9OxkOlrTqQHAXTOyvL7Ip0Bww&amp;ust=1392325947389455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com/url?sa=i&amp;rct=j&amp;q=&amp;esrc=s&amp;source=images&amp;cd=&amp;cad=rja&amp;docid=m52RKmxZDA1r4M&amp;tbnid=IOdBHrnL4Ww4XM:&amp;ved=0CAUQjRw&amp;url=http://www.doorposts.com/blog/2011/07/19/teaching-children-to-use-computers-and-tv-wisely/&amp;ei=MIT7UsraMsHu0gGX_ICQCQ&amp;bvm=bv.61190604,d.dmQ&amp;psig=AFQjCNGJXzjnVnwRAL45a6VJy7FSkM-3Bw&amp;ust=1392301386639200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AdF5tuiyC0yamM&amp;tbnid=rKc_D9WHpBvjNM:&amp;ved=0CAUQjRw&amp;url=http://blog.sakshum.org/2010/09/22/tv-the-idiot-box/&amp;ei=1JX7UtPHOOL90wH5j4HYCg&amp;bvm=bv.61190604,d.dmQ&amp;psig=AFQjCNFY5Eyz4S3NZsWDShTVWaf_fRBOag&amp;ust=139230513709905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oogle.com/url?sa=i&amp;rct=j&amp;q=&amp;esrc=s&amp;source=images&amp;cd=&amp;cad=rja&amp;docid=za21-igLE7tC5M&amp;tbnid=cY64AKoDtaHXLM:&amp;ved=0CAUQjRw&amp;url=http://www.nydailynews.com/life-style/health/strict-parents-thinner-kids-study-article-1.1532614&amp;ei=hIH7Us34EcjU0QHvyYDgAQ&amp;bvm=bv.61190604,d.dmQ&amp;psig=AFQjCNH0ccQm9qA4ObcAqTJC4gU9wMH3BA&amp;ust=1392300784395569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/url?sa=t&amp;rct=j&amp;q=&amp;esrc=s&amp;source=images&amp;cd=&amp;cad=rja&amp;ved=0CAQQjRw&amp;url=http://mbi.ufl.edu/brain-initiative/&amp;ei=5_D7UuPqFdH6kQfAmIH4DA&amp;usg=AFQjCNEcYPt4D4a7RLGZf8jd3MVRhbTxQA&amp;bvm=bv.61190604,d.eW0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mwwKiRPhuE87KM&amp;tbnid=g9C-tUR8V3MvaM:&amp;ved=0CAUQjRw&amp;url=http://enriquesantos.com/childrens-tv-exposure-reaches-startling-levels-of-4-hours-a-day/&amp;ei=oZn7Uvb0G4WQ1AGz_4CYCQ&amp;bvm=bv.61190604,d.dmQ&amp;psig=AFQjCNHPrMhHqmvfsKNa5LJ9PNDIP0M_UA&amp;ust=139230696544350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aMhaPjD6sTSyOM&amp;tbnid=N13BUVIKY8HGxM:&amp;ved=0CAUQjRw&amp;url=http://ellasymons1.blogspot.com/&amp;ei=25n7Upf9G4nv0wHNmIDADQ&amp;bvm=bv.61190604,d.dmQ&amp;psig=AFQjCNHPrMhHqmvfsKNa5LJ9PNDIP0M_UA&amp;ust=139230696544350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techfresh.net/wp-content/uploads/2007/09/mobilefirst_5.jpg&amp;imgrefurl=http://www.techfresh.net/gadgets/entertainment/motorola-dynatac-8000x-worlds-first-mobile-phone/&amp;h=500&amp;w=357&amp;sz=39&amp;hl=en&amp;start=1&amp;um=1&amp;tbnid=ZXN0NW6QgY__WM:&amp;tbnh=130&amp;tbnw=93&amp;prev=/images?q=motorola+dynatac+8000x+picture&amp;um=1&amp;hl=en&amp;rlz=1T4SUNA_enUS250US251&amp;sa=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bfbioscience.com/blog/wp-content/uploads/2012/05/IMG_7499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/url?sa=i&amp;rct=j&amp;q=&amp;esrc=s&amp;source=images&amp;cd=&amp;cad=rja&amp;docid=Lj6rXWeU5XgGjM&amp;tbnid=hmvrH2t-fvZ5_M:&amp;ved=0CAUQjRw&amp;url=http://14-billion-years-later.tumblr.com/&amp;ei=eeT7UuEk0K2QB9PKgcgF&amp;bvm=bv.61190604,d.eW0&amp;psig=AFQjCNGNr9OxkOlrTqQHAXTOyvL7Ip0Bww&amp;ust=1392325947389455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52400" y="214313"/>
            <a:ext cx="8991600" cy="700087"/>
          </a:xfrm>
        </p:spPr>
        <p:txBody>
          <a:bodyPr/>
          <a:lstStyle/>
          <a:p>
            <a:pPr algn="ctr"/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ru-RU" sz="5400" b="1" dirty="0" smtClean="0"/>
              <a:t>Как родителям противостоять вызовам СМИ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-990600" y="609600"/>
            <a:ext cx="10439400" cy="685800"/>
          </a:xfrm>
        </p:spPr>
        <p:txBody>
          <a:bodyPr/>
          <a:lstStyle/>
          <a:p>
            <a:pPr algn="ctr">
              <a:defRPr/>
            </a:pPr>
            <a:r>
              <a:rPr lang="en-US" sz="3200" i="1" dirty="0" smtClean="0">
                <a:solidFill>
                  <a:srgbClr val="DDDDDD"/>
                </a:solidFill>
                <a:latin typeface="Times New Roman" charset="0"/>
                <a:ea typeface="ＭＳ Ｐゴシック" charset="0"/>
                <a:cs typeface="Times New Roman" charset="0"/>
              </a:rPr>
              <a:t>      </a:t>
            </a:r>
            <a:endParaRPr lang="en-US" sz="3200" u="sng" dirty="0">
              <a:solidFill>
                <a:srgbClr val="DDDDDD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590800"/>
            <a:ext cx="1752600" cy="210661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6" descr="data:image/jpeg;base64,/9j/4AAQSkZJRgABAQAAAQABAAD/2wBDAAkGBwgHBgkIBwgKCgkLDRYPDQwMDRsUFRAWIB0iIiAdHx8kKDQsJCYxJx8fLT0tMTU3Ojo6Iys/RD84QzQ5Ojf/2wBDAQoKCg0MDRoPDxo3JR8lNzc3Nzc3Nzc3Nzc3Nzc3Nzc3Nzc3Nzc3Nzc3Nzc3Nzc3Nzc3Nzc3Nzc3Nzc3Nzc3Nzf/wAARCADzAK0DASIAAhEBAxEB/8QAHAAAAgMBAQEBAAAAAAAAAAAABAUCAwYAAQcI/8QAPBAAAgEDAwIFAgMFBwMFAAAAAQIDAAQRBRIhMUEGEyJRYRRxMoGRFSNCobEHJFJicsHRNFPwM2NzkuH/xAAZAQADAQEBAAAAAAAAAAAAAAABAgMEAAX/xAAhEQACAgICAwEBAQAAAAAAAAAAAQIRAyESMTJBUQQTIv/aAAwDAQACEQMRAD8A+rSTxxDMjhR8mkOta/a2yEM4zwQARkg/FC+KtTsrTal1OscpBIDZ5H3FfJNc1IzXTSRuQgTgZz0pGx4x9kfEupPd38kruGIJA+1K0mDoyA8cYpe9wrSHcc+xzUbeZ4HJI9HXPtRoNkbjcrkFSvORk1bseMZz7Zoz03KhpEBxjBz0FB3b+WSGJ496KYGvZNXHTcPgUNdJgAn8q8ibcgOf4uvtXksm8EEfh5ogKV3gnBG3796l5hAPXjpVkUi7WygHvxVEjKxORzmiAmshGc5xUZZs7cdjU41Dc49I6mumiVWXn0muAeBwqcE8d6mkxbgGoeh14zn4FUxvtHPU9hXBCzLggLz80dFKoUEHJHbFJ9zAhvfvRSyg45I9xQaOTPovgfxPPZXsVtIxeFuMHqDX2yzuVubdJV6MK/L9netBMrJgnNfbPA/id7+zSC4UeZGMMwPbtSoaW9m7zXuarGSMjpXuDTCE812ahg13NccZHxnYW0zxGe2ErSAopI4H39hXxDWgkeoPsAVVJG0cgfnX27xlq8Vuu2dT9OqZZiOCfb718P1me2muJGs1wuc4JzStbHj0J7mAtNlAee59q9Xc6mLJ9Pb2og4K98gjHtXPKFmVYx6m6n3NGw0S8wghR+LA617cspyjYORyaqecR3BBAqq7bZLuxlT15oHWTkgESBom3E0O+cZIOcVfayq8WQpGD0qLtul2YHNEANuKlQQFB5JPevVhGwDOSTU7uHJDDFTtUVo+6uKYULSNBEQOh4xjrQ15s8rIzwOBXPN5J29s/rVFxIHUMAaASNvk9T36V5MmHDY3A+1VwoXbHOPir22qCuOf6URTmUMoZeDXsCNvOef9qguUY5yRXBjuxnmuCFRna/q7dMdq3ngLVJ4rkRKdzO4wrHr71gY93Xt7020meS2uopYm2spyrDtSvQy2fp+1O+BGHcZq7FI/B901xo0DM5c4wWJp59qYmztteYqXWuxROPkfjvWI3tbu0CFudqnPQjvn2r5ACUuGzxntW98brPb3ckcmVyxdOMYBNYSUhSzNgntSeyi6LBxFlsHrnNQUH6QMVClTx7io27nyypxjOKtkAEZTOWHagFdAFw4eTf19s1OMl4sNyOv/AOVV5fOOh7V5HKwfHGO/xTUJZKJzEzJng9KKwJCA2M/1oaRAQSp57Yr1WOFYdRxXBQXIEYqGGAPmq4mGSoUZU8favJmDIDnJqCLwJCcmgE8vlYqCo9PWhbdgcqx4qyad2QqTwT2qIh4Vx19hRFfYSuEKsAMd6g8gdsgfpVYZnYq5Ix2qTKFxgngdK44skbEXGeapiOTyeSamHLHnt0NexxhiSANwrjgmEcqo6+9MrRVaRVfgZ6il8Kkerj9aZWI9SnB46ClkUifdP7OUnTSgskqyRjBUKMbfithmsj/Z/dNNo0cZj2iMdfetWGpo9E5dlma9zVROKlmiKfMPGenRandbX4YISGBxivkN9CElkjzkAmvr/jVpre3lmhjYgrtLj+Ae9fI7wkMd4JJ7+9K+x4rQEmAhjxyvOB/WoSt5o3g9BivZNwwV4x0zVRBLbl79R2rjjo2LMQeq9PmqGG2Ug/mKJxuwc4PtVckZZvce/tRATgU8Lg47UULXPQ5rrSDJ4Gfb5pzBAHjBA6e9I5UVjCxI9k4U461OOxlVfSd3wafpbEsN/wCWBxRC2yr+EAe/FK5jrFZj7i1kOMocDkVbDBIV/AwH2rVtaxsD6Bk9a9W0UDBQH7ih/QZYNmJmhkDscEYqvaxcNzW1m09XU+gKPtS6fTUTO1c+4orKhZYGIFx0xmrYyqkk9T2oqSyCAsRil0hcMccYp07JNUFA5/DgCtN4a0t9QukiWUIOpNZSzbL4OSTWs8PvPDexNbkrI3pXHcmgwxPt/hSwjsNJREB3Dhif4jTzuv2pX4egeDTVWUkyNyxPvTVR0NMuib7Je4rgccGok+uvZByKIDM6hAk1pNHIu5HUgg18a8TaMbSUyxD92x6HoK+33a5gYD2rI6zpgvdPnhA9WMr9xRas6Lo+MXK7Qu7qB+tUMnpwO/INHapDLbTOlzCyn5GDU7azibTfqzIwJJUKfekuinG3oTB3U+oim1vaGdA6AknnFCTW+GDY5rXeD7JZImEy7gDxzQnKlY2OFumLLWy2AFhgk4w3amsMSqmGGR8jmtC+mRIdyj9TVMtqAMAc4rO52aowoT7NoGRn/arFNWzQOOoNeRpnqORSORSKOA5zUyPiojHPuK9DDO0daWx6OIGKEmTngUeY+BVDqB6mICjua5MDQsntfMB9NZa/Kxyug6qcEVu7WW1uZRFFKrPnGBWRk01r7WZrVGVJJZSqbhwTngVqxsx5l8AbElpFwMZ7+1fafB/gmBrO3vLmaQyBg2EOMfGazn9nngWSTUrldZtT5MS4VgcqW+DX1nQdEh0SCaG2mleGR96o/Oz4FU7IXSGNsgRAi5wKJ6LVMQ5q5uFphCC8vU5B0qEY5qxu1ccJG9SlTSm6j2sxpox5NB3YBU0wh8i/tAhX6zfITuY4RT7e9DeFbCLUrOexlHqR8xt7ZHNfQ9WsLW6Cm4hSQr0LDpS3S9KttPDTwR7WLHp7VHLpFceRJoycGgoxuIsHzYSQcjt2p9oFotvGNoxnmms0sfm4woMnGe5qq2Gw4FZnJtbPQUUnoKmXA6Upvbh4M7YSx9+TTsqTH9qV3tw0ef3StjvuxSphZnLvVrgsT9MxA9qEXWkWT1xyow7Yo+4u71nzDDbAf55D/wAUuuXupnxIbdD28qPcf1NU0/RP/S9hkd8s8i7O/Wj8xqSRgkDJIpJZ2hEp3EknvjFNlsyEG5iQeoFTlFLotGTa2KdR1YrOxRgFUcCgIryKeQfX3ErL+IIqkDH+9aKxmtLMXNpdWKSRzqVZgdr4PsaH0vS4rTzltlkfzl8stMRkRk5IAHvgZNXShGPZnl/SUutDPQraxfy7i1AJ7fetLpH9n1k0sd5fvIbhZDJiNsDrkZoLSbRI5beFEVRvAwBX0aAYHFdi3bEz/wCaRZbwxwIEiUKo7CiAeKqFTU1czFqVN+lVrUiaICSVImoA1IGuOEUhwTQVw3BFRvNQhhkCElpGPCLyaCu7xFBJyMfFDnH6TbA7+QAGuiTECA4zjJpRd6iJZQkYzzyzdAKaxTo5IB6VDNPktC2ZvxTa3EElteWjkJFKrSJ7rnn+VMIWBbI5zRt+qSQOj8gikllKVzE+dycfcdjUe0bfzZG3TY8STK4oWe1WbOVBqtJ9pxVpuQq9anZuBf2XD1dB+VC3cFtbrjhffFFT3uBweKTSf3m+tzO2IDINxNGNthehhFaQvEvlrx70StsFj9Q4ouM2se4CRWUnjBq1pIHj2hhmuYULjY290u2RRkd6KtbG3tlyvUe9DSA20xAbIJyDVv1Hp+9LboNDLR183VIv8Kkt+lbSFvmvnKXN5aAXlooKhtj9zWk0XxDHdjbMPLk71pwyUVTPN/RNPJXw1APNWrQcMqyDKsCPcGikrQRLVxUqgKkMUTiQqQqAFSxXBPm1luecyzH15NHELIrAgZoWNYgS0bE96tDgYOetYTOA6hp1tNEzTAgLzlTg0kFybWXMUhkjHXIwQK092A8DAdCKxjv9Nqwhf8L9PkUU29B7NIswmiDL6sjilWqQSRMLqJfUg9Sj+IUVo7CBpLYnlDlPlT0oy4i3g9KXphi3F2hAt4siB0O4EZGK9mn9GQaXa9a3GmFr20Qvb5zNEOq/5h/vQUGrRXEQMbA03C1aPTx5lJB5naV9pbAo1GXYBtz+VIF82Ry0LYI6E0bazXxPlzSQoG/A4T0k+x9jTKHwfnY0ZIgVfBQ9MrxVyxQuNshLoeoJ60uU6nGzCS1WZf8AKP8AcVarXyqWnsvLXGRlsUriyiGtw8XlAJgbRwBS+S62kAHljgD3NKDfNA7y3P7tOu0nNW+HfM1TVVnkUiNT6F9h7/eh/N1b6JZM6itdmyEBNi1uDhjAHUj/ABKc/wBCaVJI6PyfUO54NOQ4+vt0P4Xfy/yIIpVEn1EbJKpEkZwGI64rnuKZ5lNsd6bqboQS5R+mT0Nauw1FJwFf0v7e9fPYbWdH3I+B7UZb3d3HMscahyTjAp4SlEtHDOuj6SrZqYNKLKW6iiUXAGce9V61qF7b6dLNYqhlQZAbpWxJsnaHwr3NfGJ/GniObINzFD8ImcUC+va1I26TVp8/BAFHiw2PvLdSXspgf/bY8fr2rxdUQYjnDRzA42sMVdeJskYtar5ZP4ohjH6UJJCk67UmjmTr5cw6fY9q8/RChms4dMZzms34mtj5KXkQ9du4c/K96KMN1bnMJYr/ANtzn9D/AM1eXWdCkg6jDK1ctbChdrF59BDa6mnKAhXx3VqcWN9FewLJE4KsB3pbaQRXNhcaVdDcIwU+Sp/Cf/Pas/4fafStSl0+4Jwp4PbHvTUmjjayoj5BGQRyD3rFat4P8md7jSpvKUnJif8ACv59hTjVPEAghf8AZ8YuZFHLZ9AP371kP21ql1MJrqZnizgxoMKv5d/zpscZLaHi2gmGS606dre+gaOReSDyCPcH2o9dQXJ6FD1Ujii4PEivCINyfh2bWX/Y0kvraWyle4to2lsz6vTyY/gj/emvezTizu9jy1v7PIGZV46RuR/Ku1LWYra1aRgQgHAZslj96Q2mqRzMEt4XklPRVXrTi28PTXrLPqQXg5WHOQv396DX00zzapGYhmn1O4Ms+fUfQnYCvofhe0W1hZm4bbxU9P09ba3MOEw3Bwg6UxiiCgKowB2p8k1OKilSRljhlKVyPJtuQxHIOR8GqTcICSx+TR6RqwwRzXstlFMvCgEDrUXrSNcIKPSFU2rQR8bq1XhyyHkreTLhm5UGsvY6RCmsrPdHMacqpHGa2y3sIh3blCKOB7Vow415Gf8ARlfggme7SNvXyaX6jqI+jmCLklDxWf1HX4BO7FhsXvms3L4snkkYQqoTOAT3qzmZ1AzUtrrFzPJ5cEwBY44x3q6Lw1rUw3Mu3/U1NbjXL1gdkmP9Iqq0XVtRVpfOkQA4HOM0nJj8TftbXeN4iJP3oOez8zPm2xyf4gMH9RTdzcTjnCL/AA8ZOPt0/rS+4jcEgzE/pWEzCuSyvbcF7Z2kQcmNxhgPg96WajcyXEBuYP8AqIfxDGCQOoP2pzKZUAw24fpSu5iDTfURDbMPxrjhx/zXJjJAMGor9RBdj/45R8HofyP9ap8Z2Int4ryIkHGx8HqO1Uz6VcCSUQKTG/QHjFNRBcXGifSXK/vyuN2cjPvVUmqaGUJX0KfC8SS6YYWUZXINBXVibK8LBcxScMKe6PpE1iXzIrbj0xTR9Ojm/wDWG7vjFGnysdYZszH7GinHC7geh+KIstAu7edXhumjiHUNyfyrUxQRQqAqgAdKjNIFHFd12Wh+dewK3sbe0dpIokWR+XcKATRUbc4oSS4GetU/Und1pWaVFLoahgDVyuMUojuCepopJcd64IVJceW4YnipR34U8twaGbEq4zS26ikVvS2KVsZKx5NfREdAaEknEvp3Hae2aSgyr1bIqszSqeOlFSYXFPsby6dZTId4qdlpWmF1V0U5OKTrfSMduKPhkRY95JLjpQ5SQeMRrd6Tb206raW6urD9K0ujaBGbXfcqAW5CjsKy+jG9ndZmwUB/iNfRrEf3SPnPpq2OXJ0zLnSj0Y651mMZFpAJh/3p8hD/AKU6n7mlsmq6hMxCzKPhIEA/pUZV3tgfzqyKJR8USccMV6IgTTKPqCjNn8QjCn+VWraqO3NXxKucnFTJUChZWMEugPye2Kl5AHJFWNIoNUvcYHNCxqPWQA9areQAdaHkuc9aFluSMilch1EImmxnBoKaXOeaqlnz1NBSz84pRqoslkOarWTnmh3mNVi4YdqZIVsYRT7XwaJW4ANJUaWRx5aFmzwBR0sNxFEGkjI+3NBoXmk6YxjuynJ5FUXGpCUlVSl0d0UOGGRRAurXHIO6laKpo5pWP4Qa4LIRypr0TKeUFcZJnyEBJ9qAbBxETLywUfei9QItrAzpzs9+9LY5ib0RlcnPNG+KpQmmyqOMsBij7SMmX9FagPPCV3LcWLTSHkDIA+9brR9UQW5SU4Knj7VhvCcXlaOc9wBTOIsC2e9KpuMrRlcnLbKVKnJ6mrFI2jFCWoOTuohmCitBtTJmULxVLT8HmqZZFHWhnlXPBqbZRBLTexoeSXtnmqWlGaqeTjrSjHSSfNCyOTzXksy4oWScDPtRo5slK5oZ2HerIUmum2QJn3PYUTFbx20v78B3HIJ6UbSITzRiCw201wfQAF/xMcCmNtpkC4M0glbPToKMS8jYDciEDtgVPzLMtuaPB/ynFK5MyyzSkU7BA58tQq9sVYJiRyOO9SMlof8AEB8tXD6THLN+opCIPLaW05yUCk9xxQN/pq26CSNy5J4XHJpv5cJ9SS/rQGruyRpLG5OznC/8Uyb9F8EnySb0W6dYRzL65jkDJTGDRsUCQT7UGAwx+tZX9qSrq0eJZdhTCkcZyM/8da02kzvfpucneDwSMZ+KEk1tlsuOc7cXaM9DCU1po2HRuaj4hk+pMEK8l5sEfnTbV7VoNWjugBtk65OMGgINIl+sS4aQOikkLjpmnT9maOObVpGotB9PpkKdC3NNbcCSFSTSe8cLFEoPAUAYou0lKwKCaiKC2k6SQCSNgytyCDniqbq429DTf9hWlnEy2bPGu3OGbKiszeXCiQx5BI9jWpST0aY5E2RkuyxqPm570HI5BzVRmboOT7Cg0XUg55wOpoaW646/zqgxzv8Aw4/1V30vOZGLfApaQss8UVmZpDhASanHCC48/p7UZDEoQAKB9q8li2nPSuszTzuXQws1CKAgCgVdPbrOnPDe9D6aJX4UEoOpNNVt92Mtz8UvCTeiSTYhaxkjzzkUNJaTsSBIw+Qa1Zs1x3PzVbWYXkBT9xTcZIP85fDIjRmk5knkJP8AmNWrozLwtzOMf560pgxzsU/lVUjKow0eM96DlIDjJdiIaVOD6b6b7GumsLqKIss0krg8c9B34704LxN0JBqBlUcgk0vJhi2nYhtyZLpGVc5Q54/iHuKiupXKTxJAgULJl1U4Bb59hR/iOSD6WFoUKS55dOCeaJ02y0zTJmS/InaXlWl5Cr7feqUehGw62v4hOPrhHKp6xNhiM9qska0iYxwzA5JIRedvwaV6pa24tZbnTI0Dngp7Y/iX8u1HeEJI72SQTRwoyY3vt5JpOOqLJ7JTxMCuDlc9KKWUKAoPSj7jyo59qBGXOM5xj70NeWDSMr2zIufxLnjNK0ZM2C3yiVeJddWC3MERy2MMRWfg0+7uYooYFP1F2PMlkPSNOw/896VXPmXTszEnNfTbMotjbuigBoUJ4+BTvWzAYGfQtRtiyQwyTgdGMgx+lFaNp95bRTSXUWJHYBRkcCthMQTuz1oZkH5ihztHNsz8tvOTgR7c+7ChzZ3GeQn/ANq0EoXHvVQheSQLGhJJ7VyZwqgtZgcFk/nTWDR/Qst3wG/DGOpp7Y6bb2Ns1zdbSyjJz2qVmrXP98lHLfgU9hVljrcimOHJggs44IACoUf4aDLkSYFM74FhilgjO/OKbs1pKKoJU+nk1TI1esSo61QXycUGMiWea8dFYYYZFTQE17iloLoS6jbtEdyglT0IpU87r1Fa2WMSxNGe44pE9o6A+e2AD0PJNI1RkyQ4PQhv3ea1dWYYwcfFXsX1GwgVOJVTIf5oDWZ1glIVcDpx3rzw/qmwNE/DK2Rn2p6dWacc00gzTpZnk2ysVKHay+xom+WS1kE8LhfM4ZwcZ+/zVeqDBF9bLnPEqjuPeqVv0miKSepSOlKXv0wzT9WkDGMvuwfVk5rQR6kTGoVgAPesTFbKsvmK7L8Cj42bBy5I7UGrYVLWyyXYmfL5BPStS2p+RptkI0yphUdaUrpExlcuoCZ475NN7bTB5EUcwJ2nKgUr2eLZR9ddzjMSgD5qDy3xPLL+Qp79Ii4VQFUDmq5TAg2hQT/Olo6xTardyS/vmPljjCLkk+wrTQ2yQIPJX97jBJ7UJATFNwBwowPb3Ne3F69sHuZWAjArZjgoqx0LvEWpefqtnotu3LHdNg9AK0oQRxKqjAAwK+Y+Drg6n4wvb6Q55wuewr6cWyKE3s2Yo1EDnXNDSKqj5ouXk0DdEAHmlKMEmcDqaoDAmozODxUIzzyaNCthSuF4zUwwND4HvXKxHeuOTDMgrmlGpqQxOeDR3mgVGXy3/GgJ7ZqUxM3gYzUrAXysiI7t/kXNJV8M63DMJIohhT6SzAZ/KvpW/avACj2FSVdwzjA+aEcrWjKpNGGij1WMbZbcgd9rZBqU1rdynetjJwOWUZ/pW2khgIyx/OvYzbW4Dksqk4DYOM0Oa+F1mlVMwMTYPPX5otH461f4mthbaszpjy5x5i4/n/OgEfAp7TRphK0fU152kgZKg/yqKE/zrq6pI8s5iSjZNdZxIq7wo3E9a6uox7OIWzN58pzyWwaX+MHb9kSfY9q6urd6HRj/AOzD/rLg9819SBO3rXV1Rl5G6HiUyE5NK71jzzXV1AYUOTu61LJrq6ihWTYkd6khOK6uoHI8cncK8diGXB7V1dUpi5vAr3FroKTkYziiJWYKMGurqmYgPSh5mq3LuWYrwuWJAH2p1cH0hP4fbFdXU0+xkZjxLbxG8tQU48tuAcd6SXaqlwyoAAAOAK6up14o14ej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1385888"/>
            <a:ext cx="206692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3" name="AutoShape 8" descr="data:image/jpeg;base64,/9j/4AAQSkZJRgABAQAAAQABAAD/2wBDAAkGBwgHBgkIBwgKCgkLDRYPDQwMDRsUFRAWIB0iIiAdHx8kKDQsJCYxJx8fLT0tMTU3Ojo6Iys/RD84QzQ5Ojf/2wBDAQoKCg0MDRoPDxo3JR8lNzc3Nzc3Nzc3Nzc3Nzc3Nzc3Nzc3Nzc3Nzc3Nzc3Nzc3Nzc3Nzc3Nzc3Nzc3Nzc3Nzf/wAARCADzAK0DASIAAhEBAxEB/8QAHAAAAgMBAQEBAAAAAAAAAAAABAUCAwYAAQcI/8QAPBAAAgEDAwIFAgMFBwMFAAAAAQIDAAQRBRIhMUEGEyJRYRRxMoGRFSNCobEHJFJicsHRNFPwM2NzkuH/xAAZAQADAQEBAAAAAAAAAAAAAAABAgMEAAX/xAAhEQACAgICAwEBAQAAAAAAAAAAAQIRAyESMTJBUQQTIv/aAAwDAQACEQMRAD8A+rSTxxDMjhR8mkOta/a2yEM4zwQARkg/FC+KtTsrTal1OscpBIDZ5H3FfJNc1IzXTSRuQgTgZz0pGx4x9kfEupPd38kruGIJA+1K0mDoyA8cYpe9wrSHcc+xzUbeZ4HJI9HXPtRoNkbjcrkFSvORk1bseMZz7Zoz03KhpEBxjBz0FB3b+WSGJ496KYGvZNXHTcPgUNdJgAn8q8ibcgOf4uvtXksm8EEfh5ogKV3gnBG3796l5hAPXjpVkUi7WygHvxVEjKxORzmiAmshGc5xUZZs7cdjU41Dc49I6mumiVWXn0muAeBwqcE8d6mkxbgGoeh14zn4FUxvtHPU9hXBCzLggLz80dFKoUEHJHbFJ9zAhvfvRSyg45I9xQaOTPovgfxPPZXsVtIxeFuMHqDX2yzuVubdJV6MK/L9netBMrJgnNfbPA/id7+zSC4UeZGMMwPbtSoaW9m7zXuarGSMjpXuDTCE812ahg13NccZHxnYW0zxGe2ErSAopI4H39hXxDWgkeoPsAVVJG0cgfnX27xlq8Vuu2dT9OqZZiOCfb718P1me2muJGs1wuc4JzStbHj0J7mAtNlAee59q9Xc6mLJ9Pb2og4K98gjHtXPKFmVYx6m6n3NGw0S8wghR+LA617cspyjYORyaqecR3BBAqq7bZLuxlT15oHWTkgESBom3E0O+cZIOcVfayq8WQpGD0qLtul2YHNEANuKlQQFB5JPevVhGwDOSTU7uHJDDFTtUVo+6uKYULSNBEQOh4xjrQ15s8rIzwOBXPN5J29s/rVFxIHUMAaASNvk9T36V5MmHDY3A+1VwoXbHOPir22qCuOf6URTmUMoZeDXsCNvOef9qguUY5yRXBjuxnmuCFRna/q7dMdq3ngLVJ4rkRKdzO4wrHr71gY93Xt7020meS2uopYm2spyrDtSvQy2fp+1O+BGHcZq7FI/B901xo0DM5c4wWJp59qYmztteYqXWuxROPkfjvWI3tbu0CFudqnPQjvn2r5ACUuGzxntW98brPb3ckcmVyxdOMYBNYSUhSzNgntSeyi6LBxFlsHrnNQUH6QMVClTx7io27nyypxjOKtkAEZTOWHagFdAFw4eTf19s1OMl4sNyOv/AOVV5fOOh7V5HKwfHGO/xTUJZKJzEzJng9KKwJCA2M/1oaRAQSp57Yr1WOFYdRxXBQXIEYqGGAPmq4mGSoUZU8favJmDIDnJqCLwJCcmgE8vlYqCo9PWhbdgcqx4qyad2QqTwT2qIh4Vx19hRFfYSuEKsAMd6g8gdsgfpVYZnYq5Ix2qTKFxgngdK44skbEXGeapiOTyeSamHLHnt0NexxhiSANwrjgmEcqo6+9MrRVaRVfgZ6il8Kkerj9aZWI9SnB46ClkUifdP7OUnTSgskqyRjBUKMbfithmsj/Z/dNNo0cZj2iMdfetWGpo9E5dlma9zVROKlmiKfMPGenRandbX4YISGBxivkN9CElkjzkAmvr/jVpre3lmhjYgrtLj+Ae9fI7wkMd4JJ7+9K+x4rQEmAhjxyvOB/WoSt5o3g9BivZNwwV4x0zVRBLbl79R2rjjo2LMQeq9PmqGG2Ug/mKJxuwc4PtVckZZvce/tRATgU8Lg47UULXPQ5rrSDJ4Gfb5pzBAHjBA6e9I5UVjCxI9k4U461OOxlVfSd3wafpbEsN/wCWBxRC2yr+EAe/FK5jrFZj7i1kOMocDkVbDBIV/AwH2rVtaxsD6Bk9a9W0UDBQH7ih/QZYNmJmhkDscEYqvaxcNzW1m09XU+gKPtS6fTUTO1c+4orKhZYGIFx0xmrYyqkk9T2oqSyCAsRil0hcMccYp07JNUFA5/DgCtN4a0t9QukiWUIOpNZSzbL4OSTWs8PvPDexNbkrI3pXHcmgwxPt/hSwjsNJREB3Dhif4jTzuv2pX4egeDTVWUkyNyxPvTVR0NMuib7Je4rgccGok+uvZByKIDM6hAk1pNHIu5HUgg18a8TaMbSUyxD92x6HoK+33a5gYD2rI6zpgvdPnhA9WMr9xRas6Lo+MXK7Qu7qB+tUMnpwO/INHapDLbTOlzCyn5GDU7azibTfqzIwJJUKfekuinG3oTB3U+oim1vaGdA6AknnFCTW+GDY5rXeD7JZImEy7gDxzQnKlY2OFumLLWy2AFhgk4w3amsMSqmGGR8jmtC+mRIdyj9TVMtqAMAc4rO52aowoT7NoGRn/arFNWzQOOoNeRpnqORSORSKOA5zUyPiojHPuK9DDO0daWx6OIGKEmTngUeY+BVDqB6mICjua5MDQsntfMB9NZa/Kxyug6qcEVu7WW1uZRFFKrPnGBWRk01r7WZrVGVJJZSqbhwTngVqxsx5l8AbElpFwMZ7+1fafB/gmBrO3vLmaQyBg2EOMfGazn9nngWSTUrldZtT5MS4VgcqW+DX1nQdEh0SCaG2mleGR96o/Oz4FU7IXSGNsgRAi5wKJ6LVMQ5q5uFphCC8vU5B0qEY5qxu1ccJG9SlTSm6j2sxpox5NB3YBU0wh8i/tAhX6zfITuY4RT7e9DeFbCLUrOexlHqR8xt7ZHNfQ9WsLW6Cm4hSQr0LDpS3S9KttPDTwR7WLHp7VHLpFceRJoycGgoxuIsHzYSQcjt2p9oFotvGNoxnmms0sfm4woMnGe5qq2Gw4FZnJtbPQUUnoKmXA6Upvbh4M7YSx9+TTsqTH9qV3tw0ef3StjvuxSphZnLvVrgsT9MxA9qEXWkWT1xyow7Yo+4u71nzDDbAf55D/wAUuuXupnxIbdD28qPcf1NU0/RP/S9hkd8s8i7O/Wj8xqSRgkDJIpJZ2hEp3EknvjFNlsyEG5iQeoFTlFLotGTa2KdR1YrOxRgFUcCgIryKeQfX3ErL+IIqkDH+9aKxmtLMXNpdWKSRzqVZgdr4PsaH0vS4rTzltlkfzl8stMRkRk5IAHvgZNXShGPZnl/SUutDPQraxfy7i1AJ7fetLpH9n1k0sd5fvIbhZDJiNsDrkZoLSbRI5beFEVRvAwBX0aAYHFdi3bEz/wCaRZbwxwIEiUKo7CiAeKqFTU1czFqVN+lVrUiaICSVImoA1IGuOEUhwTQVw3BFRvNQhhkCElpGPCLyaCu7xFBJyMfFDnH6TbA7+QAGuiTECA4zjJpRd6iJZQkYzzyzdAKaxTo5IB6VDNPktC2ZvxTa3EElteWjkJFKrSJ7rnn+VMIWBbI5zRt+qSQOj8gikllKVzE+dycfcdjUe0bfzZG3TY8STK4oWe1WbOVBqtJ9pxVpuQq9anZuBf2XD1dB+VC3cFtbrjhffFFT3uBweKTSf3m+tzO2IDINxNGNthehhFaQvEvlrx70StsFj9Q4ouM2se4CRWUnjBq1pIHj2hhmuYULjY290u2RRkd6KtbG3tlyvUe9DSA20xAbIJyDVv1Hp+9LboNDLR183VIv8Kkt+lbSFvmvnKXN5aAXlooKhtj9zWk0XxDHdjbMPLk71pwyUVTPN/RNPJXw1APNWrQcMqyDKsCPcGikrQRLVxUqgKkMUTiQqQqAFSxXBPm1luecyzH15NHELIrAgZoWNYgS0bE96tDgYOetYTOA6hp1tNEzTAgLzlTg0kFybWXMUhkjHXIwQK092A8DAdCKxjv9Nqwhf8L9PkUU29B7NIswmiDL6sjilWqQSRMLqJfUg9Sj+IUVo7CBpLYnlDlPlT0oy4i3g9KXphi3F2hAt4siB0O4EZGK9mn9GQaXa9a3GmFr20Qvb5zNEOq/5h/vQUGrRXEQMbA03C1aPTx5lJB5naV9pbAo1GXYBtz+VIF82Ry0LYI6E0bazXxPlzSQoG/A4T0k+x9jTKHwfnY0ZIgVfBQ9MrxVyxQuNshLoeoJ60uU6nGzCS1WZf8AKP8AcVarXyqWnsvLXGRlsUriyiGtw8XlAJgbRwBS+S62kAHljgD3NKDfNA7y3P7tOu0nNW+HfM1TVVnkUiNT6F9h7/eh/N1b6JZM6itdmyEBNi1uDhjAHUj/ABKc/wBCaVJI6PyfUO54NOQ4+vt0P4Xfy/yIIpVEn1EbJKpEkZwGI64rnuKZ5lNsd6bqboQS5R+mT0Nauw1FJwFf0v7e9fPYbWdH3I+B7UZb3d3HMscahyTjAp4SlEtHDOuj6SrZqYNKLKW6iiUXAGce9V61qF7b6dLNYqhlQZAbpWxJsnaHwr3NfGJ/GniObINzFD8ImcUC+va1I26TVp8/BAFHiw2PvLdSXspgf/bY8fr2rxdUQYjnDRzA42sMVdeJskYtar5ZP4ohjH6UJJCk67UmjmTr5cw6fY9q8/RChms4dMZzms34mtj5KXkQ9du4c/K96KMN1bnMJYr/ANtzn9D/AM1eXWdCkg6jDK1ctbChdrF59BDa6mnKAhXx3VqcWN9FewLJE4KsB3pbaQRXNhcaVdDcIwU+Sp/Cf/Pas/4fafStSl0+4Jwp4PbHvTUmjjayoj5BGQRyD3rFat4P8md7jSpvKUnJif8ACv59hTjVPEAghf8AZ8YuZFHLZ9AP371kP21ql1MJrqZnizgxoMKv5d/zpscZLaHi2gmGS606dre+gaOReSDyCPcH2o9dQXJ6FD1Ujii4PEivCINyfh2bWX/Y0kvraWyle4to2lsz6vTyY/gj/emvezTizu9jy1v7PIGZV46RuR/Ku1LWYra1aRgQgHAZslj96Q2mqRzMEt4XklPRVXrTi28PTXrLPqQXg5WHOQv396DX00zzapGYhmn1O4Ms+fUfQnYCvofhe0W1hZm4bbxU9P09ba3MOEw3Bwg6UxiiCgKowB2p8k1OKilSRljhlKVyPJtuQxHIOR8GqTcICSx+TR6RqwwRzXstlFMvCgEDrUXrSNcIKPSFU2rQR8bq1XhyyHkreTLhm5UGsvY6RCmsrPdHMacqpHGa2y3sIh3blCKOB7Vow415Gf8ARlfggme7SNvXyaX6jqI+jmCLklDxWf1HX4BO7FhsXvms3L4snkkYQqoTOAT3qzmZ1AzUtrrFzPJ5cEwBY44x3q6Lw1rUw3Mu3/U1NbjXL1gdkmP9Iqq0XVtRVpfOkQA4HOM0nJj8TftbXeN4iJP3oOez8zPm2xyf4gMH9RTdzcTjnCL/AA8ZOPt0/rS+4jcEgzE/pWEzCuSyvbcF7Z2kQcmNxhgPg96WajcyXEBuYP8AqIfxDGCQOoP2pzKZUAw24fpSu5iDTfURDbMPxrjhx/zXJjJAMGor9RBdj/45R8HofyP9ap8Z2Int4ryIkHGx8HqO1Uz6VcCSUQKTG/QHjFNRBcXGifSXK/vyuN2cjPvVUmqaGUJX0KfC8SS6YYWUZXINBXVibK8LBcxScMKe6PpE1iXzIrbj0xTR9Ojm/wDWG7vjFGnysdYZszH7GinHC7geh+KIstAu7edXhumjiHUNyfyrUxQRQqAqgAdKjNIFHFd12Wh+dewK3sbe0dpIokWR+XcKATRUbc4oSS4GetU/Und1pWaVFLoahgDVyuMUojuCepopJcd64IVJceW4YnipR34U8twaGbEq4zS26ikVvS2KVsZKx5NfREdAaEknEvp3Hae2aSgyr1bIqszSqeOlFSYXFPsby6dZTId4qdlpWmF1V0U5OKTrfSMduKPhkRY95JLjpQ5SQeMRrd6Tb206raW6urD9K0ujaBGbXfcqAW5CjsKy+jG9ndZmwUB/iNfRrEf3SPnPpq2OXJ0zLnSj0Y651mMZFpAJh/3p8hD/AKU6n7mlsmq6hMxCzKPhIEA/pUZV3tgfzqyKJR8USccMV6IgTTKPqCjNn8QjCn+VWraqO3NXxKucnFTJUChZWMEugPye2Kl5AHJFWNIoNUvcYHNCxqPWQA9areQAdaHkuc9aFluSMilch1EImmxnBoKaXOeaqlnz1NBSz84pRqoslkOarWTnmh3mNVi4YdqZIVsYRT7XwaJW4ANJUaWRx5aFmzwBR0sNxFEGkjI+3NBoXmk6YxjuynJ5FUXGpCUlVSl0d0UOGGRRAurXHIO6laKpo5pWP4Qa4LIRypr0TKeUFcZJnyEBJ9qAbBxETLywUfei9QItrAzpzs9+9LY5ib0RlcnPNG+KpQmmyqOMsBij7SMmX9FagPPCV3LcWLTSHkDIA+9brR9UQW5SU4Knj7VhvCcXlaOc9wBTOIsC2e9KpuMrRlcnLbKVKnJ6mrFI2jFCWoOTuohmCitBtTJmULxVLT8HmqZZFHWhnlXPBqbZRBLTexoeSXtnmqWlGaqeTjrSjHSSfNCyOTzXksy4oWScDPtRo5slK5oZ2HerIUmum2QJn3PYUTFbx20v78B3HIJ6UbSITzRiCw201wfQAF/xMcCmNtpkC4M0glbPToKMS8jYDciEDtgVPzLMtuaPB/ynFK5MyyzSkU7BA58tQq9sVYJiRyOO9SMlof8AEB8tXD6THLN+opCIPLaW05yUCk9xxQN/pq26CSNy5J4XHJpv5cJ9SS/rQGruyRpLG5OznC/8Uyb9F8EnySb0W6dYRzL65jkDJTGDRsUCQT7UGAwx+tZX9qSrq0eJZdhTCkcZyM/8da02kzvfpucneDwSMZ+KEk1tlsuOc7cXaM9DCU1po2HRuaj4hk+pMEK8l5sEfnTbV7VoNWjugBtk65OMGgINIl+sS4aQOikkLjpmnT9maOObVpGotB9PpkKdC3NNbcCSFSTSe8cLFEoPAUAYou0lKwKCaiKC2k6SQCSNgytyCDniqbq429DTf9hWlnEy2bPGu3OGbKiszeXCiQx5BI9jWpST0aY5E2RkuyxqPm570HI5BzVRmboOT7Cg0XUg55wOpoaW646/zqgxzv8Aw4/1V30vOZGLfApaQss8UVmZpDhASanHCC48/p7UZDEoQAKB9q8li2nPSuszTzuXQws1CKAgCgVdPbrOnPDe9D6aJX4UEoOpNNVt92Mtz8UvCTeiSTYhaxkjzzkUNJaTsSBIw+Qa1Zs1x3PzVbWYXkBT9xTcZIP85fDIjRmk5knkJP8AmNWrozLwtzOMf560pgxzsU/lVUjKow0eM96DlIDjJdiIaVOD6b6b7GumsLqKIss0krg8c9B34704LxN0JBqBlUcgk0vJhi2nYhtyZLpGVc5Q54/iHuKiupXKTxJAgULJl1U4Bb59hR/iOSD6WFoUKS55dOCeaJ02y0zTJmS/InaXlWl5Cr7feqUehGw62v4hOPrhHKp6xNhiM9qska0iYxwzA5JIRedvwaV6pa24tZbnTI0Dngp7Y/iX8u1HeEJI72SQTRwoyY3vt5JpOOqLJ7JTxMCuDlc9KKWUKAoPSj7jyo59qBGXOM5xj70NeWDSMr2zIufxLnjNK0ZM2C3yiVeJddWC3MERy2MMRWfg0+7uYooYFP1F2PMlkPSNOw/896VXPmXTszEnNfTbMotjbuigBoUJ4+BTvWzAYGfQtRtiyQwyTgdGMgx+lFaNp95bRTSXUWJHYBRkcCthMQTuz1oZkH5ihztHNsz8tvOTgR7c+7ChzZ3GeQn/ANq0EoXHvVQheSQLGhJJ7VyZwqgtZgcFk/nTWDR/Qst3wG/DGOpp7Y6bb2Ns1zdbSyjJz2qVmrXP98lHLfgU9hVljrcimOHJggs44IACoUf4aDLkSYFM74FhilgjO/OKbs1pKKoJU+nk1TI1esSo61QXycUGMiWea8dFYYYZFTQE17iloLoS6jbtEdyglT0IpU87r1Fa2WMSxNGe44pE9o6A+e2AD0PJNI1RkyQ4PQhv3ea1dWYYwcfFXsX1GwgVOJVTIf5oDWZ1glIVcDpx3rzw/qmwNE/DK2Rn2p6dWacc00gzTpZnk2ysVKHay+xom+WS1kE8LhfM4ZwcZ+/zVeqDBF9bLnPEqjuPeqVv0miKSepSOlKXv0wzT9WkDGMvuwfVk5rQR6kTGoVgAPesTFbKsvmK7L8Cj42bBy5I7UGrYVLWyyXYmfL5BPStS2p+RptkI0yphUdaUrpExlcuoCZ475NN7bTB5EUcwJ2nKgUr2eLZR9ddzjMSgD5qDy3xPLL+Qp79Ii4VQFUDmq5TAg2hQT/Olo6xTardyS/vmPljjCLkk+wrTQ2yQIPJX97jBJ7UJATFNwBwowPb3Ne3F69sHuZWAjArZjgoqx0LvEWpefqtnotu3LHdNg9AK0oQRxKqjAAwK+Y+Drg6n4wvb6Q55wuewr6cWyKE3s2Yo1EDnXNDSKqj5ouXk0DdEAHmlKMEmcDqaoDAmozODxUIzzyaNCthSuF4zUwwND4HvXKxHeuOTDMgrmlGpqQxOeDR3mgVGXy3/GgJ7ZqUxM3gYzUrAXysiI7t/kXNJV8M63DMJIohhT6SzAZ/KvpW/avACj2FSVdwzjA+aEcrWjKpNGGij1WMbZbcgd9rZBqU1rdynetjJwOWUZ/pW2khgIyx/OvYzbW4Dksqk4DYOM0Oa+F1mlVMwMTYPPX5otH461f4mthbaszpjy5x5i4/n/OgEfAp7TRphK0fU152kgZKg/yqKE/zrq6pI8s5iSjZNdZxIq7wo3E9a6uox7OIWzN58pzyWwaX+MHb9kSfY9q6urd6HRj/AOzD/rLg9819SBO3rXV1Rl5G6HiUyE5NK71jzzXV1AYUOTu61LJrq6ihWTYkd6khOK6uoHI8cncK8diGXB7V1dUpi5vAr3FroKTkYziiJWYKMGurqmYgPSh5mq3LuWYrwuWJAH2p1cH0hP4fbFdXU0+xkZjxLbxG8tQU48tuAcd6SXaqlwyoAAAOAK6up14o14ej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2400" y="-1233488"/>
            <a:ext cx="206692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4" name="AutoShape 10" descr="data:image/jpeg;base64,/9j/4AAQSkZJRgABAQAAAQABAAD/2wBDAAkGBwgHBgkIBwgKCgkLDRYPDQwMDRsUFRAWIB0iIiAdHx8kKDQsJCYxJx8fLT0tMTU3Ojo6Iys/RD84QzQ5Ojf/2wBDAQoKCg0MDRoPDxo3JR8lNzc3Nzc3Nzc3Nzc3Nzc3Nzc3Nzc3Nzc3Nzc3Nzc3Nzc3Nzc3Nzc3Nzc3Nzc3Nzc3Nzf/wAARCADzAK0DASIAAhEBAxEB/8QAHAAAAgMBAQEBAAAAAAAAAAAABAUCAwYAAQcI/8QAPBAAAgEDAwIFAgMFBwMFAAAAAQIDAAQRBRIhMUEGEyJRYRRxMoGRFSNCobEHJFJicsHRNFPwM2NzkuH/xAAZAQADAQEBAAAAAAAAAAAAAAABAgMEAAX/xAAhEQACAgICAwEBAQAAAAAAAAAAAQIRAyESMTJBUQQTIv/aAAwDAQACEQMRAD8A+rSTxxDMjhR8mkOta/a2yEM4zwQARkg/FC+KtTsrTal1OscpBIDZ5H3FfJNc1IzXTSRuQgTgZz0pGx4x9kfEupPd38kruGIJA+1K0mDoyA8cYpe9wrSHcc+xzUbeZ4HJI9HXPtRoNkbjcrkFSvORk1bseMZz7Zoz03KhpEBxjBz0FB3b+WSGJ496KYGvZNXHTcPgUNdJgAn8q8ibcgOf4uvtXksm8EEfh5ogKV3gnBG3796l5hAPXjpVkUi7WygHvxVEjKxORzmiAmshGc5xUZZs7cdjU41Dc49I6mumiVWXn0muAeBwqcE8d6mkxbgGoeh14zn4FUxvtHPU9hXBCzLggLz80dFKoUEHJHbFJ9zAhvfvRSyg45I9xQaOTPovgfxPPZXsVtIxeFuMHqDX2yzuVubdJV6MK/L9netBMrJgnNfbPA/id7+zSC4UeZGMMwPbtSoaW9m7zXuarGSMjpXuDTCE812ahg13NccZHxnYW0zxGe2ErSAopI4H39hXxDWgkeoPsAVVJG0cgfnX27xlq8Vuu2dT9OqZZiOCfb718P1me2muJGs1wuc4JzStbHj0J7mAtNlAee59q9Xc6mLJ9Pb2og4K98gjHtXPKFmVYx6m6n3NGw0S8wghR+LA617cspyjYORyaqecR3BBAqq7bZLuxlT15oHWTkgESBom3E0O+cZIOcVfayq8WQpGD0qLtul2YHNEANuKlQQFB5JPevVhGwDOSTU7uHJDDFTtUVo+6uKYULSNBEQOh4xjrQ15s8rIzwOBXPN5J29s/rVFxIHUMAaASNvk9T36V5MmHDY3A+1VwoXbHOPir22qCuOf6URTmUMoZeDXsCNvOef9qguUY5yRXBjuxnmuCFRna/q7dMdq3ngLVJ4rkRKdzO4wrHr71gY93Xt7020meS2uopYm2spyrDtSvQy2fp+1O+BGHcZq7FI/B901xo0DM5c4wWJp59qYmztteYqXWuxROPkfjvWI3tbu0CFudqnPQjvn2r5ACUuGzxntW98brPb3ckcmVyxdOMYBNYSUhSzNgntSeyi6LBxFlsHrnNQUH6QMVClTx7io27nyypxjOKtkAEZTOWHagFdAFw4eTf19s1OMl4sNyOv/AOVV5fOOh7V5HKwfHGO/xTUJZKJzEzJng9KKwJCA2M/1oaRAQSp57Yr1WOFYdRxXBQXIEYqGGAPmq4mGSoUZU8favJmDIDnJqCLwJCcmgE8vlYqCo9PWhbdgcqx4qyad2QqTwT2qIh4Vx19hRFfYSuEKsAMd6g8gdsgfpVYZnYq5Ix2qTKFxgngdK44skbEXGeapiOTyeSamHLHnt0NexxhiSANwrjgmEcqo6+9MrRVaRVfgZ6il8Kkerj9aZWI9SnB46ClkUifdP7OUnTSgskqyRjBUKMbfithmsj/Z/dNNo0cZj2iMdfetWGpo9E5dlma9zVROKlmiKfMPGenRandbX4YISGBxivkN9CElkjzkAmvr/jVpre3lmhjYgrtLj+Ae9fI7wkMd4JJ7+9K+x4rQEmAhjxyvOB/WoSt5o3g9BivZNwwV4x0zVRBLbl79R2rjjo2LMQeq9PmqGG2Ug/mKJxuwc4PtVckZZvce/tRATgU8Lg47UULXPQ5rrSDJ4Gfb5pzBAHjBA6e9I5UVjCxI9k4U461OOxlVfSd3wafpbEsN/wCWBxRC2yr+EAe/FK5jrFZj7i1kOMocDkVbDBIV/AwH2rVtaxsD6Bk9a9W0UDBQH7ih/QZYNmJmhkDscEYqvaxcNzW1m09XU+gKPtS6fTUTO1c+4orKhZYGIFx0xmrYyqkk9T2oqSyCAsRil0hcMccYp07JNUFA5/DgCtN4a0t9QukiWUIOpNZSzbL4OSTWs8PvPDexNbkrI3pXHcmgwxPt/hSwjsNJREB3Dhif4jTzuv2pX4egeDTVWUkyNyxPvTVR0NMuib7Je4rgccGok+uvZByKIDM6hAk1pNHIu5HUgg18a8TaMbSUyxD92x6HoK+33a5gYD2rI6zpgvdPnhA9WMr9xRas6Lo+MXK7Qu7qB+tUMnpwO/INHapDLbTOlzCyn5GDU7azibTfqzIwJJUKfekuinG3oTB3U+oim1vaGdA6AknnFCTW+GDY5rXeD7JZImEy7gDxzQnKlY2OFumLLWy2AFhgk4w3amsMSqmGGR8jmtC+mRIdyj9TVMtqAMAc4rO52aowoT7NoGRn/arFNWzQOOoNeRpnqORSORSKOA5zUyPiojHPuK9DDO0daWx6OIGKEmTngUeY+BVDqB6mICjua5MDQsntfMB9NZa/Kxyug6qcEVu7WW1uZRFFKrPnGBWRk01r7WZrVGVJJZSqbhwTngVqxsx5l8AbElpFwMZ7+1fafB/gmBrO3vLmaQyBg2EOMfGazn9nngWSTUrldZtT5MS4VgcqW+DX1nQdEh0SCaG2mleGR96o/Oz4FU7IXSGNsgRAi5wKJ6LVMQ5q5uFphCC8vU5B0qEY5qxu1ccJG9SlTSm6j2sxpox5NB3YBU0wh8i/tAhX6zfITuY4RT7e9DeFbCLUrOexlHqR8xt7ZHNfQ9WsLW6Cm4hSQr0LDpS3S9KttPDTwR7WLHp7VHLpFceRJoycGgoxuIsHzYSQcjt2p9oFotvGNoxnmms0sfm4woMnGe5qq2Gw4FZnJtbPQUUnoKmXA6Upvbh4M7YSx9+TTsqTH9qV3tw0ef3StjvuxSphZnLvVrgsT9MxA9qEXWkWT1xyow7Yo+4u71nzDDbAf55D/wAUuuXupnxIbdD28qPcf1NU0/RP/S9hkd8s8i7O/Wj8xqSRgkDJIpJZ2hEp3EknvjFNlsyEG5iQeoFTlFLotGTa2KdR1YrOxRgFUcCgIryKeQfX3ErL+IIqkDH+9aKxmtLMXNpdWKSRzqVZgdr4PsaH0vS4rTzltlkfzl8stMRkRk5IAHvgZNXShGPZnl/SUutDPQraxfy7i1AJ7fetLpH9n1k0sd5fvIbhZDJiNsDrkZoLSbRI5beFEVRvAwBX0aAYHFdi3bEz/wCaRZbwxwIEiUKo7CiAeKqFTU1czFqVN+lVrUiaICSVImoA1IGuOEUhwTQVw3BFRvNQhhkCElpGPCLyaCu7xFBJyMfFDnH6TbA7+QAGuiTECA4zjJpRd6iJZQkYzzyzdAKaxTo5IB6VDNPktC2ZvxTa3EElteWjkJFKrSJ7rnn+VMIWBbI5zRt+qSQOj8gikllKVzE+dycfcdjUe0bfzZG3TY8STK4oWe1WbOVBqtJ9pxVpuQq9anZuBf2XD1dB+VC3cFtbrjhffFFT3uBweKTSf3m+tzO2IDINxNGNthehhFaQvEvlrx70StsFj9Q4ouM2se4CRWUnjBq1pIHj2hhmuYULjY290u2RRkd6KtbG3tlyvUe9DSA20xAbIJyDVv1Hp+9LboNDLR183VIv8Kkt+lbSFvmvnKXN5aAXlooKhtj9zWk0XxDHdjbMPLk71pwyUVTPN/RNPJXw1APNWrQcMqyDKsCPcGikrQRLVxUqgKkMUTiQqQqAFSxXBPm1luecyzH15NHELIrAgZoWNYgS0bE96tDgYOetYTOA6hp1tNEzTAgLzlTg0kFybWXMUhkjHXIwQK092A8DAdCKxjv9Nqwhf8L9PkUU29B7NIswmiDL6sjilWqQSRMLqJfUg9Sj+IUVo7CBpLYnlDlPlT0oy4i3g9KXphi3F2hAt4siB0O4EZGK9mn9GQaXa9a3GmFr20Qvb5zNEOq/5h/vQUGrRXEQMbA03C1aPTx5lJB5naV9pbAo1GXYBtz+VIF82Ry0LYI6E0bazXxPlzSQoG/A4T0k+x9jTKHwfnY0ZIgVfBQ9MrxVyxQuNshLoeoJ60uU6nGzCS1WZf8AKP8AcVarXyqWnsvLXGRlsUriyiGtw8XlAJgbRwBS+S62kAHljgD3NKDfNA7y3P7tOu0nNW+HfM1TVVnkUiNT6F9h7/eh/N1b6JZM6itdmyEBNi1uDhjAHUj/ABKc/wBCaVJI6PyfUO54NOQ4+vt0P4Xfy/yIIpVEn1EbJKpEkZwGI64rnuKZ5lNsd6bqboQS5R+mT0Nauw1FJwFf0v7e9fPYbWdH3I+B7UZb3d3HMscahyTjAp4SlEtHDOuj6SrZqYNKLKW6iiUXAGce9V61qF7b6dLNYqhlQZAbpWxJsnaHwr3NfGJ/GniObINzFD8ImcUC+va1I26TVp8/BAFHiw2PvLdSXspgf/bY8fr2rxdUQYjnDRzA42sMVdeJskYtar5ZP4ohjH6UJJCk67UmjmTr5cw6fY9q8/RChms4dMZzms34mtj5KXkQ9du4c/K96KMN1bnMJYr/ANtzn9D/AM1eXWdCkg6jDK1ctbChdrF59BDa6mnKAhXx3VqcWN9FewLJE4KsB3pbaQRXNhcaVdDcIwU+Sp/Cf/Pas/4fafStSl0+4Jwp4PbHvTUmjjayoj5BGQRyD3rFat4P8md7jSpvKUnJif8ACv59hTjVPEAghf8AZ8YuZFHLZ9AP371kP21ql1MJrqZnizgxoMKv5d/zpscZLaHi2gmGS606dre+gaOReSDyCPcH2o9dQXJ6FD1Ujii4PEivCINyfh2bWX/Y0kvraWyle4to2lsz6vTyY/gj/emvezTizu9jy1v7PIGZV46RuR/Ku1LWYra1aRgQgHAZslj96Q2mqRzMEt4XklPRVXrTi28PTXrLPqQXg5WHOQv396DX00zzapGYhmn1O4Ms+fUfQnYCvofhe0W1hZm4bbxU9P09ba3MOEw3Bwg6UxiiCgKowB2p8k1OKilSRljhlKVyPJtuQxHIOR8GqTcICSx+TR6RqwwRzXstlFMvCgEDrUXrSNcIKPSFU2rQR8bq1XhyyHkreTLhm5UGsvY6RCmsrPdHMacqpHGa2y3sIh3blCKOB7Vow415Gf8ARlfggme7SNvXyaX6jqI+jmCLklDxWf1HX4BO7FhsXvms3L4snkkYQqoTOAT3qzmZ1AzUtrrFzPJ5cEwBY44x3q6Lw1rUw3Mu3/U1NbjXL1gdkmP9Iqq0XVtRVpfOkQA4HOM0nJj8TftbXeN4iJP3oOez8zPm2xyf4gMH9RTdzcTjnCL/AA8ZOPt0/rS+4jcEgzE/pWEzCuSyvbcF7Z2kQcmNxhgPg96WajcyXEBuYP8AqIfxDGCQOoP2pzKZUAw24fpSu5iDTfURDbMPxrjhx/zXJjJAMGor9RBdj/45R8HofyP9ap8Z2Int4ryIkHGx8HqO1Uz6VcCSUQKTG/QHjFNRBcXGifSXK/vyuN2cjPvVUmqaGUJX0KfC8SS6YYWUZXINBXVibK8LBcxScMKe6PpE1iXzIrbj0xTR9Ojm/wDWG7vjFGnysdYZszH7GinHC7geh+KIstAu7edXhumjiHUNyfyrUxQRQqAqgAdKjNIFHFd12Wh+dewK3sbe0dpIokWR+XcKATRUbc4oSS4GetU/Und1pWaVFLoahgDVyuMUojuCepopJcd64IVJceW4YnipR34U8twaGbEq4zS26ikVvS2KVsZKx5NfREdAaEknEvp3Hae2aSgyr1bIqszSqeOlFSYXFPsby6dZTId4qdlpWmF1V0U5OKTrfSMduKPhkRY95JLjpQ5SQeMRrd6Tb206raW6urD9K0ujaBGbXfcqAW5CjsKy+jG9ndZmwUB/iNfRrEf3SPnPpq2OXJ0zLnSj0Y651mMZFpAJh/3p8hD/AKU6n7mlsmq6hMxCzKPhIEA/pUZV3tgfzqyKJR8USccMV6IgTTKPqCjNn8QjCn+VWraqO3NXxKucnFTJUChZWMEugPye2Kl5AHJFWNIoNUvcYHNCxqPWQA9areQAdaHkuc9aFluSMilch1EImmxnBoKaXOeaqlnz1NBSz84pRqoslkOarWTnmh3mNVi4YdqZIVsYRT7XwaJW4ANJUaWRx5aFmzwBR0sNxFEGkjI+3NBoXmk6YxjuynJ5FUXGpCUlVSl0d0UOGGRRAurXHIO6laKpo5pWP4Qa4LIRypr0TKeUFcZJnyEBJ9qAbBxETLywUfei9QItrAzpzs9+9LY5ib0RlcnPNG+KpQmmyqOMsBij7SMmX9FagPPCV3LcWLTSHkDIA+9brR9UQW5SU4Knj7VhvCcXlaOc9wBTOIsC2e9KpuMrRlcnLbKVKnJ6mrFI2jFCWoOTuohmCitBtTJmULxVLT8HmqZZFHWhnlXPBqbZRBLTexoeSXtnmqWlGaqeTjrSjHSSfNCyOTzXksy4oWScDPtRo5slK5oZ2HerIUmum2QJn3PYUTFbx20v78B3HIJ6UbSITzRiCw201wfQAF/xMcCmNtpkC4M0glbPToKMS8jYDciEDtgVPzLMtuaPB/ynFK5MyyzSkU7BA58tQq9sVYJiRyOO9SMlof8AEB8tXD6THLN+opCIPLaW05yUCk9xxQN/pq26CSNy5J4XHJpv5cJ9SS/rQGruyRpLG5OznC/8Uyb9F8EnySb0W6dYRzL65jkDJTGDRsUCQT7UGAwx+tZX9qSrq0eJZdhTCkcZyM/8da02kzvfpucneDwSMZ+KEk1tlsuOc7cXaM9DCU1po2HRuaj4hk+pMEK8l5sEfnTbV7VoNWjugBtk65OMGgINIl+sS4aQOikkLjpmnT9maOObVpGotB9PpkKdC3NNbcCSFSTSe8cLFEoPAUAYou0lKwKCaiKC2k6SQCSNgytyCDniqbq429DTf9hWlnEy2bPGu3OGbKiszeXCiQx5BI9jWpST0aY5E2RkuyxqPm570HI5BzVRmboOT7Cg0XUg55wOpoaW646/zqgxzv8Aw4/1V30vOZGLfApaQss8UVmZpDhASanHCC48/p7UZDEoQAKB9q8li2nPSuszTzuXQws1CKAgCgVdPbrOnPDe9D6aJX4UEoOpNNVt92Mtz8UvCTeiSTYhaxkjzzkUNJaTsSBIw+Qa1Zs1x3PzVbWYXkBT9xTcZIP85fDIjRmk5knkJP8AmNWrozLwtzOMf560pgxzsU/lVUjKow0eM96DlIDjJdiIaVOD6b6b7GumsLqKIss0krg8c9B34704LxN0JBqBlUcgk0vJhi2nYhtyZLpGVc5Q54/iHuKiupXKTxJAgULJl1U4Bb59hR/iOSD6WFoUKS55dOCeaJ02y0zTJmS/InaXlWl5Cr7feqUehGw62v4hOPrhHKp6xNhiM9qska0iYxwzA5JIRedvwaV6pa24tZbnTI0Dngp7Y/iX8u1HeEJI72SQTRwoyY3vt5JpOOqLJ7JTxMCuDlc9KKWUKAoPSj7jyo59qBGXOM5xj70NeWDSMr2zIufxLnjNK0ZM2C3yiVeJddWC3MERy2MMRWfg0+7uYooYFP1F2PMlkPSNOw/896VXPmXTszEnNfTbMotjbuigBoUJ4+BTvWzAYGfQtRtiyQwyTgdGMgx+lFaNp95bRTSXUWJHYBRkcCthMQTuz1oZkH5ihztHNsz8tvOTgR7c+7ChzZ3GeQn/ANq0EoXHvVQheSQLGhJJ7VyZwqgtZgcFk/nTWDR/Qst3wG/DGOpp7Y6bb2Ns1zdbSyjJz2qVmrXP98lHLfgU9hVljrcimOHJggs44IACoUf4aDLkSYFM74FhilgjO/OKbs1pKKoJU+nk1TI1esSo61QXycUGMiWea8dFYYYZFTQE17iloLoS6jbtEdyglT0IpU87r1Fa2WMSxNGe44pE9o6A+e2AD0PJNI1RkyQ4PQhv3ea1dWYYwcfFXsX1GwgVOJVTIf5oDWZ1glIVcDpx3rzw/qmwNE/DK2Rn2p6dWacc00gzTpZnk2ysVKHay+xom+WS1kE8LhfM4ZwcZ+/zVeqDBF9bLnPEqjuPeqVv0miKSepSOlKXv0wzT9WkDGMvuwfVk5rQR6kTGoVgAPesTFbKsvmK7L8Cj42bBy5I7UGrYVLWyyXYmfL5BPStS2p+RptkI0yphUdaUrpExlcuoCZ475NN7bTB5EUcwJ2nKgUr2eLZR9ddzjMSgD5qDy3xPLL+Qp79Ii4VQFUDmq5TAg2hQT/Olo6xTardyS/vmPljjCLkk+wrTQ2yQIPJX97jBJ7UJATFNwBwowPb3Ne3F69sHuZWAjArZjgoqx0LvEWpefqtnotu3LHdNg9AK0oQRxKqjAAwK+Y+Drg6n4wvb6Q55wuewr6cWyKE3s2Yo1EDnXNDSKqj5ouXk0DdEAHmlKMEmcDqaoDAmozODxUIzzyaNCthSuF4zUwwND4HvXKxHeuOTDMgrmlGpqQxOeDR3mgVGXy3/GgJ7ZqUxM3gYzUrAXysiI7t/kXNJV8M63DMJIohhT6SzAZ/KvpW/avACj2FSVdwzjA+aEcrWjKpNGGij1WMbZbcgd9rZBqU1rdynetjJwOWUZ/pW2khgIyx/OvYzbW4Dksqk4DYOM0Oa+F1mlVMwMTYPPX5otH461f4mthbaszpjy5x5i4/n/OgEfAp7TRphK0fU152kgZKg/yqKE/zrq6pI8s5iSjZNdZxIq7wo3E9a6uox7OIWzN58pzyWwaX+MHb9kSfY9q6urd6HRj/AOzD/rLg9819SBO3rXV1Rl5G6HiUyE5NK71jzzXV1AYUOTu61LJrq6ihWTYkd6khOK6uoHI8cncK8diGXB7V1dUpi5vAr3FroKTkYziiJWYKMGurqmYgPSh5mq3LuWYrwuWJAH2p1cH0hP4fbFdXU0+xkZjxLbxG8tQU48tuAcd6SXaqlwyoAAAOAK6up14o14ej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304800" y="-1081088"/>
            <a:ext cx="206692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1741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1647825" cy="20669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Документы Каминской\Картинки\3 уровень\01a098493b62bb3c0505beb7599c30b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4191000"/>
            <a:ext cx="3848004" cy="226853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077200" cy="1690688"/>
          </a:xfrm>
        </p:spPr>
        <p:txBody>
          <a:bodyPr>
            <a:normAutofit fontScale="90000"/>
          </a:bodyPr>
          <a:lstStyle/>
          <a:p>
            <a:pPr eaLnBrk="1" hangingPunct="1">
              <a:buFont typeface="Wingdings" pitchFamily="2" charset="2"/>
              <a:buChar char="q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2005  - зарегистрировано 600 миллиардов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вебстраниц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Эта цифра увеличивалась каждые 6 месяцев. 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2006 году годовое увеличение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вебстраниц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составило 2400 миллиардов.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GB" dirty="0" smtClean="0"/>
          </a:p>
        </p:txBody>
      </p:sp>
      <p:pic>
        <p:nvPicPr>
          <p:cNvPr id="46082" name="Picture 4" descr="http://pandodaily.files.wordpress.com/2013/07/facebook-platform.jpg%3Fw%3D900%26h%3D6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14800"/>
            <a:ext cx="2616819" cy="24384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458200" cy="4495800"/>
          </a:xfrm>
        </p:spPr>
        <p:txBody>
          <a:bodyPr anchor="t"/>
          <a:lstStyle/>
          <a:p>
            <a:pPr algn="ctr" eaLnBrk="1" hangingPunct="1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Наблюдения Джин </a:t>
            </a:r>
            <a:r>
              <a:rPr lang="ru-RU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Бунстра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«Мы не можем отрицать тот факт, что медиа технологии привнесли много хорошего в нашу жизнь».</a:t>
            </a:r>
            <a:endParaRPr lang="en-US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4906" y="3660775"/>
            <a:ext cx="3760694" cy="26638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267200"/>
            <a:ext cx="3524128" cy="248340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1752600"/>
            <a:ext cx="7543800" cy="1462088"/>
          </a:xfrm>
        </p:spPr>
        <p:txBody>
          <a:bodyPr/>
          <a:lstStyle/>
          <a:p>
            <a:r>
              <a:rPr lang="ru-RU" sz="3600" b="1" dirty="0" smtClean="0"/>
              <a:t>Доклад Американской академии педиатрии 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Медиа-технологии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могут увеличить знания и технические навыки подростков, а также пробудить в них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творческие дарования».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458200" cy="765175"/>
          </a:xfrm>
        </p:spPr>
        <p:txBody>
          <a:bodyPr/>
          <a:lstStyle/>
          <a:p>
            <a:pPr algn="ctr" eaLnBrk="1" hangingPunct="1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/>
              <a:t> Современный интернет – это убийца морали, здоровья и времени.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26" b="25787"/>
          <a:stretch>
            <a:fillRect/>
          </a:stretch>
        </p:blipFill>
        <p:spPr bwMode="auto">
          <a:xfrm>
            <a:off x="2514600" y="3581400"/>
            <a:ext cx="3907971" cy="303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228600"/>
            <a:ext cx="81534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«Бомба </a:t>
            </a:r>
            <a:r>
              <a:rPr lang="ru-RU" sz="4000" b="1" dirty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 часовым </a:t>
            </a:r>
            <a:r>
              <a:rPr lang="ru-RU" sz="40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механизмом» </a:t>
            </a:r>
          </a:p>
          <a:p>
            <a:endParaRPr lang="ru-RU" sz="3000" b="1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30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Риск диабета, рака и сердечных </a:t>
            </a:r>
          </a:p>
          <a:p>
            <a:r>
              <a:rPr lang="ru-RU" sz="36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  заболеваний</a:t>
            </a:r>
          </a:p>
          <a:p>
            <a:pPr>
              <a:buFont typeface="Courier New" pitchFamily="49" charset="0"/>
              <a:buChar char="o"/>
            </a:pPr>
            <a:r>
              <a:rPr lang="ru-RU" sz="36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Развивается пассивность</a:t>
            </a:r>
          </a:p>
          <a:p>
            <a:pPr>
              <a:buFont typeface="Courier New" pitchFamily="49" charset="0"/>
              <a:buChar char="o"/>
            </a:pPr>
            <a:r>
              <a:rPr lang="ru-RU" sz="36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Понижается уровень восприятия  </a:t>
            </a:r>
          </a:p>
          <a:p>
            <a:r>
              <a:rPr lang="ru-RU" sz="36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   учебного материала.</a:t>
            </a:r>
          </a:p>
          <a:p>
            <a:endParaRPr lang="ru-RU" sz="3000" b="1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Документы Каминской\Картинки\3 уровень\01a098493b62bb3c0505beb7599c3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9216" y="4419600"/>
            <a:ext cx="3748372" cy="22098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222091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Проблема не в излишестве того хорошего, что мы имеем, а в злоупотреблении этим хорошим. </a:t>
            </a:r>
            <a:br>
              <a:rPr lang="ru-RU" sz="3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Почему добро становится источником зла? </a:t>
            </a:r>
            <a:br>
              <a:rPr lang="ru-RU" sz="3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Как известно,  дети подражают тому, что видят.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900" dirty="0" smtClean="0">
                <a:latin typeface="Times New Roman" pitchFamily="18" charset="0"/>
                <a:cs typeface="Times New Roman" pitchFamily="18" charset="0"/>
              </a:rPr>
            </a:br>
            <a:endParaRPr lang="en-US" sz="3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4" descr="http://www.doorposts.com/blog/wp-content/uploads/2011/07/pirat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476750"/>
            <a:ext cx="2971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04800"/>
            <a:ext cx="8763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  <a:defRPr/>
            </a:pPr>
            <a:r>
              <a:rPr lang="ru-RU" altLang="en-US" sz="44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Согласно исследованиям 81% родителей детей в возрасте до 6 лет были свидетелями того, что их дети имитируют поведение, показываемое по телевидению.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ru-RU" altLang="en-US" sz="44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Все, что происходит на экране, воздействует на подсознание человека как поведенческая модель.</a:t>
            </a:r>
            <a:endParaRPr lang="en-US" sz="4400" dirty="0">
              <a:solidFill>
                <a:schemeClr val="tx2"/>
              </a:solidFill>
              <a:ea typeface="+mn-ea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0"/>
            <a:ext cx="7772400" cy="3428999"/>
          </a:xfrm>
        </p:spPr>
        <p:txBody>
          <a:bodyPr/>
          <a:lstStyle/>
          <a:p>
            <a:pPr algn="ctr" eaLnBrk="1" hangingPunct="1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Так что же должны делать родители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7772400" cy="1298575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Должны ли они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сказать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“Нет”  современным электронным устройствам?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5" descr="http://sakshum.files.wordpress.com/2010/09/screensnaperimag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05200"/>
            <a:ext cx="3276600" cy="282923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Документы Каминской\Картинки\3 уровень\01a098493b62bb3c0505beb7599c30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3505200"/>
            <a:ext cx="4464366" cy="29718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458200" cy="3508375"/>
          </a:xfrm>
        </p:spPr>
        <p:txBody>
          <a:bodyPr/>
          <a:lstStyle/>
          <a:p>
            <a:pPr eaLnBrk="1" hangingPunct="1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ришедшие в нашу жизнь технологии имеют право на существование.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Книге Даниила 12:4 сказано, что в последнее время знания умножатся.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 не менее, контроль за тем, как наши дети используют полученные знания, – наш долг как родителей-христиан.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14900"/>
            <a:ext cx="2590800" cy="19431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2590800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США дети уже в возрасте до 8 лет используют устройства с выходом в интернет. 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2. 7,5 миллионов детей в возрасте до 13 лет являются активными пользователями социальной сети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3. 30% приложений на телефонах родителей было скачано их детьми. 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5" descr="https://encrypted-tbn1.gstatic.com/images?q=tbn:ANd9GcRIunJd7SaW399H4XbPBojSa_3HwN8lRE3fI_MmZd21w--lHgX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4953000"/>
            <a:ext cx="1905000" cy="164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https://encrypted-tbn1.gstatic.com/images?q=tbn:ANd9GcRIunJd7SaW399H4XbPBojSa_3HwN8lRE3fI_MmZd21w--lHgX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29200"/>
            <a:ext cx="1981199" cy="16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jpeg;base64,/9j/4AAQSkZJRgABAQAAAQABAAD/2wCEAAkGBxQREBUUEhQUFRQVFhQUFhUUFxYWFxUUFBcWFhQWFBUZHCggGBwlHBUVITEiJSkrLi4uFx8zODMtNygtLisBCgoKDg0OGhAQGywkICQsLCwsLCwsLCwsLCwsLCwsLCwsLCwsLCwsLCwsLCwsLCwsLCwsLCwsLCwsLCwsLCwsLP/AABEIAJ0BQQMBIgACEQEDEQH/xAAbAAEAAgMBAQAAAAAAAAAAAAAAAwUCBAYBB//EAEAQAAEDAgMGBAMGBAMJAQAAAAEAAhEDIQQSMQUiQVFhcQYTgZEyobEUQmLB0fAjUnLhBxWSM0NTY3OCosLxFv/EABgBAQEBAQEAAAAAAAAAAAAAAAABAgME/8QAIhEBAQEBAAMBAAEFAQAAAAAAAAERAgMSITETIkFRYXGh/9oADAMBAAIRAxEAPwD7MiIgixWJbTbmecreJOg6nkOqy85sAyIJgHhJ0/RVm2KtUAxSZWokEPaCQ+OMDQrmNm1YoYihnzMyGrhjxa2mPgJP32ubx5LF7yjrae1Gmo5hEFryy/EBgcHdjJ9lLhcc2o3M3QvLB1jU9hcz0XDNx38UVQTvUn1ZMXPlkaLJmOc57aDX5WtptzuJEDNvVMxOkyBHoFn+TElfQKb8wkacDz6joslS4PajTAzeXTaIBqAte/UAjNYCx5k2VvRqhwkTHMgifddJdVmiIqCIiAiIgIiICIiAiIgIiICIiAiIgIiICIiAiIgIiICIiAiIgIiIPV4vV4gLUxezWVTv5j0zOA/0gwttau0sWylTLnzGkDVxOgClz+45rH0adCqGUK3kn4nHNuiNAWiZJPMLmNq+Y6satJzHVKWV9VrCMr2zDqmWBwse88F2mF2RUrCav8Bky2lRgGCNX1Bclc/jqYLgMMHNBqFlN5LnOe4CHuANg3ei+oK49RHPvxLQ+KQmm7zA0jhTJbkAB0Az/VXGwIk1HUy+o5002czzdBnKAAe8Cy1G7NLGvbMEl4aIFswgAxoM3yC6Cj4brFgfRrFjo3TcZxymd0QTfifnic3VWmGL2O8zEMJfqC+oxuXoynMNt6q6w2La/SQeR/UWPuqnw9QpEEOohtemYeHb7pP3muMmCrwNHILvzB6iItgiIgIiICIiAiIgIiICIiAiIgIiICIiAiIgIiICIiAiIgIiICIiAiIgLUxOFY6o19QjcnKCbSbEnnZaO22nOIJ+EfUqnfh4Cxep+OvPj2brpcbiWGm4Co1pLSAcwsSLLRovw9NzMhJ8thDQJ4xJuYnqudxryxhMSdAJ1cdAow9zGFuYmpUEF4sWtluYgcABp1KnXX9zriRX+Kce37dSytdlqEMqNBF8zgCWxrZp9QV2TPEV3tFIzTAOQO3nNj/dgtgkciQV8/8AFbHtdhHNAa0wbfdtJExEAOH+kcl2teg4mhVY4TYOIOYObUAAI9SD6rnOrp1z8i6weNo1g2tTcDIjNpafhd2K2himfzN91Q4XAGm9+WAx5DrASHiQ88rjL7FbJYbXjna/HQG0rpOqnrFuKzeY9wss45j3VC7FNLnUw6HAC5FrjUXupGFgIuDzvvddCr7J6LtFo7MIhwnj+9VuytS7GbMeoiKoIi0qu16LXZTUbPST9FLZBuoo6VZrhLXAjmCCFE/H0x94el9Oyo2UVc3bDDoHHrA/VZO2o0CS1/tp89Fco30WhR2vTcY3hrqDBjspvt9L/iM9wmDZRab9p0x96ewJWDdr05g5h1LXQfYJlNb6KKniWO0cL9YPsbqQuUHqLA1QsHVuSYmpkWo6qTxIWtVxUaGVqc2p7LRFT0sdltLZ46lS/bidVbxV9os0VWceNQQfVetxcSp6VPZZotNmOEaSeik+1COXQqZV2NhFB9qFuqma8FRdeoiICL1eIKjbfxN7H6qqLDMzaIjrOqt9tNkt7H8lVBhXLqfXo4v9LWq0pueH7sozhJ8xw+J1I023sMxuY9ltxPWNRdS7Pbvm3DiOHROvzFslip8RYYZ8Ew6B4Zwu2GtP76qE1HUx5eZ0MlkToGmG+kD5Kx8R0/4uE/6w16Fqpts2rVP6nH5lPH9pPxKTOrtfx6/NYupH9lVGzj/HHIuqfRxXQZIHD8ullvarXa20QVu7IpnO4zaBf1n2Ws556fvRb2xhd0xcd4vbtqsXq2LYsn1GMEvdGl3ExfqVK1oIlsRzmVoeIMO52HLWNzOJaQ0ROtzdbOz5DGCzSAJBPG9hHZYktZtma2adPh9JHtCycWixI7EzfsV5n4TcfRUm2qFQ1sOWtzAPcXGDYWiTw4+ybjOauK+BZUG8BHrp0vbVcnj6Jo13QIH3RqYgEanquvFbhPyVdicI19dhIkEETJjdvce3utbHPvj4pqFeJzyHWOpBPpz0Vps2s5xcLkQONweK8q4RmYtqMc6DLA0TZ2rSO4NymHpZZJJBmYHBsSBYQVOf34zzxl+J62PbTBNR7WRaDvEk3Aa1tzwWWFxhe0EgNngTdpBhwdwkEEeiqHup+Y6tlBqkeXTe4SZuBHETm4XWWxmOp0SH1PMOdxJDBYm5a67rgzK7358dJ9lq89Ao3gAEkADiSq9uNDn5SwgiweWmDMRpPDnyWzWYHDK4ZuMS4zxskuIkY6m6wLZ9ipDhAdR+f1VQdmiZy1A0zLYNiD7+ysDRfAGZwA5AzHUzMq3tmS39iUYIjjPSCPnKxp4qpMNdcGCCdPQgqJ+BzCJeQTJkkGdZ+FeO2eGzUaKuYgZoMk5SXC3G/wBU9kvKybjnj4mAjpLT+anbtBvFr/kfzWlTzcnerR/ZSHPbXvDR8pTT1ic4+keDj6fqUGIpfi7XWs+i48Xa8mL1tF8zftDBCe3/AFPVlUxdEH4b9SQo6mJadBTA9/qVMKLo59wPyWP2Zx1DB6T+a3O4l5qJrmE/E2eUgKQ0RwI7SFg7Dv8A5G9oaPzKOwpBtTBHOWg9bK+6eqRlK1pH9oXgpEawe5IPyKNwp/4YjWxHO3Fe/YXTYNjjfXlw/NP5D1T0wRo32d/ZTUnBvB3yKjbhRxAU1Og3ksXqVfVt03zwPrCzWLGACyyWVJREQV+1OHYqve2VbYynJHZajqfFYv66834o8RiA1+Ug30PA9/cLbwL4qak7p68tOardsj+Kzuf/AFU7gWuEH2twS/4dM2Mtuma2G6PJ0n+X5qrxlEurPj+Z31WxinE1GGScsnXSSB+RXmGaTUcec/ULHPy1cyKfB7LqCuDuluZxkHmHAWPQq6dTgQTw/d1M9o5/P9wV7VAeLC4trqEuw1oZeq3tkAy7t053iVpVCBC29mHf0tB4KLVz5QA7Xm3ck3VViMQ+HOY0kWcwiBmAmLu7/ILfx1bJTc7odN6xsbd/TieK5XC7We5+V5YLydXGNRLibCP5QNF38Hjt2vL5vJJ+ukwFR7g6o4ESYDSACI3Sfkpy4laGyscAHMe+S17xeZygwJm/r1Wpt/aNak9oZkh38zS6O0EQuPfPW/Xbx2dfi8Eg8T3+SnaRyuJ9j/8AFq4YCASASY56kLNj3+YRbJlEc80mQekQsRalqvAEmGgCTMAAcyVy+1vENLLUaDmzNcA4HTM2G9VseM9mV8Th8mHc0HNLg50B7eUgHT8lwn/58sps8zd+6CahlxjehwdE6crLtxIjbft5tR9Ju+GlzWuLQSAAAMxjRpiD3PNd5szDMYIY67rm8GesfRfJ8dmwznObmynQAh7ZPIjhE2KvvCmKqVHs881qbCYDwCW3ALQf5TreIgSt9ybtPW5MfTW4c83e/wBLL37HOpf/AKiuYHjnDYcFtat5j87mt8oF9m5YJIsJmdea0Mf/AIhB1SmGMqMp5w57t3M5jYloB+GSb9O64+8izx9X8dwMFecz+2ayyZhObnFafh7adTEtdVdS8qkSPJDjL3t4vdFgDaB01urgFX2lYssuNQ4O43jHEc/Xgshghzd7rbCyCvxNrR+w/ifw5fmFM3D9T8v0WwvVdRrChfis/LUyJqIsi8LFMiuiA05TIp14nsIQxZQpF7lTREApabFI1iySQtERFpkREQYvZKwdQBUqKYaqMdsJtVwJdEaQO2t76KDEeH3OECpF5mJI1t1V8iZGp31HH4nZZbXZTLgc2W8RYk3AWqHinVe0kQCRx4OgLd2ptAfbWuaCWsLGlwBI3TmfEawHFS7e8LebvUiCXOLnB5hpnUggLnlm47e35rXpw8AtOvH6rNlPKbTPGNFFs/YOJZUDXZcjRZzSMvONM3TTgrV2yqmtvQ/qtTu5lifP8qfFUARn15jjK92Qd820aet7dFZnZ9VsbpIOsEW6wFW0aGSu6mwhrssuzQQyTbL1PI6LMl/FvUxZbRw5qUajGxmcwiTpfmvk+JqV21N2m52UkRwMH7r9NbyV3u281MNa2u9lV5hkEnS5LmukZRzjiFwFbFvbULX7zhMubrNpDhwO8F38Pc53m15/L4uus6k11OysJVc0GrZu6XNa9pe4Qd05SRck+wjiVYbVxDHuBc7KWsO6QeepPcgeq4nBbea8kZnbpjIwOJLjrA0B5lXR2katMtc0ZABBJkzIyhp9O3JduuOOv9uE68nj/wBLxni2hlaaIrYgiW5aNN53mwCJIge8GFoba8V4gMy08JVpl4kOc+mHQIndmRY68JWeGxpgbxFph1wPXX5rV2jjQ51M5mugu0F4Iyyb6SW94XinOPdutyr4mcxwhzCCyW09YFoc92rnRHIXXPYqqdc8AwcoEjUWh08gqrbNcUsa0uygVBIy6EPsItzuQrDC14f1NjN/aey599WXXo8fEvLGhhXVS17XAkGWgwCS2QSAOHvx0W/gdrUnszNBzQBkMbmhLNZLON7tsW8lz7sVVY1pbuhhdllxBLXEyDGouSo/DeHLa9Rzozmi94AmGtFw+41mGD+o8lrq+9u3/jM3mc/+rra2zmU2BzQGySKgAAOe29pqZHrPNVzSxnxbwbBJMieY9gui/wAr80upvcQCcrnW+LM57i3sGZfRddtzwlRrUGMZSZmpAeXJLZA1Y5w1Bk6ze65TjXW+WcfG94YxQq4Sk4EHdidPhJERJiwHFWqr/D+ANCg2mQ1pEw1ghrQTutHO0SecqxXR47+vQvZWMpKupjOVkConOhA9PYxKSkqMOWIeCYGoT2MTSmZYAr0lXUx7K9WMr0FB6FIwKMKVoW+WayREW2RERAREQEREBERAREQERc/4no43dqYJzJAh1N8Q7reyVZNqw25tRuGpZjBc4hlNvF9R1mtHqVyHiXCuwZZVzEl4PmO51dXH1tA5NW14f8N4mriBi9pPDqlP/Y0Wn+Gzk8gWzcvc3AVd/jDjXNbhabBOao8uHoGgfM+yzreSXI4+ptF32nznlwqOEXaLUyZytzEQ33W9jNq4ZwLopvMAudxItEn048ui6XBbG+2YXeYH1adOGyQP4hlrZPS59AuZ2r4edTL6dVlby4qulwlh8ttR8MeWmZbTMd1y64+69PHk/sqsJRoVsRNEBmVkuaIEmpIkx8QhuvX0Vrj3ClTHW9pJPEnmZy+zVDsjZZoB7GNc0vJdD2vDoYchDiG2aC3WIuVZHB4h9YUXUaYbUaXZ3OLhTa0NBFok6wLanqvV4/JOPHk/Xk83i678u35F74P8JedTZXxd2vAcyhwym7TV5yPu6c50WntGh/mZxdQNcwYSq3C0Wttusd/FfGhJzacAB1X0fCMc1jQ4tLgACWjKD2HBVmxdkGhUxIhppV6prj+qqAKrXD+oEz+LouViy4+QYjw8do7Rp4RgcwUW5q9Rwu1kgxECHzIA5kngrHZex3DaDqD3AMpkmq82GVtpB4Zre66z/DbZrjhn18+R9ao/OWsYS7y3FoJc5us5j6rDwg4PxuK8wHzGEWf8QJe7M6IAmzbjn1XK87j0e+b/AKV/iXwjh2YepVo0cjabS/fc8NeGi+4ZNhpOvJc94e2G97K9WmDVdUaMxDC1rQwVC1jHuMVN7J8PADovsVVgcCHAOBsQQCCOoOqixFZtKmXEhrWtJkwAAAreZWOfLZMfLGVTU32TSpteILrGo2oKriAODss3NpcNdF9L2btFlb/ZkmACbc+GbSei47/D3Dvrh1as1ppQGU8wBzEElzmg8BmI7yu8mNFmSRrydb8ZwvIWPmIHyrrllekLyF46pGpWIqKfGsoafNZNI4KNzzyXlWplBJ0HW57AKKmzdl60LUNYgTAA1np9VEMe4tzA0wPxEg+toC1EsWa9AVYcfLmtzNvM/dsNSHXlSOIcYFQk8NHfQLWMN4m0gE9lAMVe4t6k/IJhcAcu84gxwtH6LMYAz8U63cCT9VfVNYNxbs0Bo9+HrotijUe4AwADPEHTks6eHEb2V3/aFMAtTlLWDGnif31WaItMiIiAi9XiAiIgIiICIvHOhB6ijNYfuFr18eALQe5FvZS9SLJa2MRUysc7+VrnewJXL4HCHGUjinszPy1BSbPOWueJsHRLR2623tqbSJoVBAGam8SDMS0jQd1D4Z2qwYWk0b2VsEt0nry5rPtK36WRF4ExLSypTylj2uBLXWd8LWmQeoPuupIXM7crtpkYlm69l6kRv09DNxvDr25K0obYa5jXZXbwB5xPCQrOodc2/YrPHoDcL5l8zHNAguAcKhyva4tvEX7tCzxeBy4MESKjYqxADiY3mx/SSI5hQ7bxQrmg23liqKjybCKYJYDzl0eytHY115LexgfMqe0M6+R7szaTDh6bnvaCWNmTF4/stPxDt80aQ8lvmVHuyNAkhtiS5x4DvZVOxtrimfsz8jS1xDC6CHtcZADgCJmVbPwjXHRpnlBM9JU919JL9eeHMmEwlOk5zMzcxdldu5nOLjBdr8SpPENRtLGU8bQeychZXp5hD2Wg63dbUT8IXQU9mDhTESNSPWbSvRstjSD5bRGls2uvBZ+5iyzdRUNvUajM7M5B/CZVHtzD08S8Pcyu4sY5rGOB8sPMw9zQN43Fpiy6huEYActMCeQAnqbLMUfwhLpLI5jwrXrUsO2g+gR5YIDg4CWzIJka34K8p1Xu1aW9z/ZbjKMf2XpYpla9prXIjUfX5GEzHlEKR7QOBJ5DX2WlWx1NpIcCItcX9BqVizFl1O6SRcrVxGKIMNI4CHB1iTGYkHSJ9VhU2lbdABOkn6qOpUZBL6wY4xNhFuQlOZt+Lbn62Km06YMB2sQRfXS0qKsIAMuEz9x7JJub87c17Rwr6pIYWlhHxQ9mabXdFz7rfwWxQx2ZziSIIAJiRznVdZy5Xpq4DCVKm8TDT95wuR+GRMdZVrh9nU2fdBI4m/10W2i3OZGL1qNuHaDIaPZSAIi0yIiICIiAiIgIiICIiAiIgIon1wOBPWwHuVG3FyYGU9nfW1kGyihGKHGRPPT3C9xFdrBLjEmB1MEwPQH2QK1AO4kdlB/lrI4/+P6KWnicwkD56dNEZigQZlsT8QIFuMlS4staztksiADrz/NatDw1RYSWNyTrlc641HGNZVrSxLHiWuaexUb8UDo5s91n+mNb00q2wqTgQ8vIIggusRyKUth0GNa0ZoaIG+4WHQFVe18bUDssZrag2A4qLC7XfGbIBaMpO+YtrDhHHX0WZ1K3eepP1cYvYmGqMLXyWn/mPn3DltUadFoDGtbAAGk2AtJNz3K5t22HvBDqcADjLnT0ImD7KapjnimYOY/jbEDTXMte3MZ9eq6EUaTbhjB1DOfosP8AMqQJGYW1gLm6GKqwAx4PLLSs0f1Zg75LYo16gaQ/IQZJIa6Xcrk8o6j5qXrCc7+ujpYpjjAcJ5KR1QDUgeqohXDWzAEcBxHH4pUNfGUqohrfNNs2QQ9oJ1lsRCvt8TJq/ZiWO0cExFdrBJ9BzXM4fXJncyIIDwQ4cpzAKKphXGpmZWpFwEEuLLaGNT+Sk7t/Y1eJ/artmKqlxPljLwAI+Z5rVr4t1V3lFm9GYQYIj7zTN4P1WNGnVewNJzcCQGgHWwdEcOHJSDYr5ndHDUyB0Mfms7b+a1kn7jVOemJdnaGnUBjTJ4jNAPonnsd9973GBDsoMf1AGR06q1p7JvJe4TYgREctPyVg2i0GQ0A8wAtzmudsUGC2KTLrX0Dt6OcWC38JsrI4Ello+Gm0GOWbkrNFZzIl6tERFpkREQEREBERAREQEREBERAREQF45sgg6G3uvUQc3idjYnOfLqt8vhmJns7dM+6yGx64++wn8JeAPeZXRIpi65fFbLrwBncTwvImx4DpzVZtdlbyyC3MAQ/LOhbrqL2J4ru14GAcB7Ln/H93XSeX5mOJwOOrMYMtFzmjWW1J9wFt0fEhkSzI02zVBUmxgw1wBMd4XWLCtSDwWuAINiDeQujGxz+Eq02gBgcRpmq1IbPINJP091AdmuqHMalJp0ysMjjebX6Qr2rsqi4AOZIBkXcL+hXtHZdJnwtI7Of+qzeJf1Z3Z9jn2YQ03HO3OO5vOnH6qxw2FcRaixo5O1I68j+iuKdIN0Efn3PFZpPHIXyWqapsYzma8idWG4GnwuNwFkzYs/GZ7SrdFP4ubdX+TpFQw7WCAOmgmOvNZupg6gHuFki6YxrXrYKm+MzAY9vbQrB2zKJ/3bR2EfILbRTIbUdOg1ogNaB2C98pv8o9gs0VQREQEREBERAREQEREBERAREQEREBERAREQEREH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3" name="AutoShape 6" descr="data:image/jpeg;base64,/9j/4AAQSkZJRgABAQAAAQABAAD/2wCEAAkGBxQREBUUEhQUFRQVFhQUFhUUFxYWFxUUFBcWFhQWFBUZHCggGBwlHBUVITEiJSkrLi4uFx8zODMtNygtLisBCgoKDg0OGhAQGywkICQsLCwsLCwsLCwsLCwsLCwsLCwsLCwsLCwsLCwsLCwsLCwsLCwsLCwsLCwsLCwsLCwsLP/AABEIAJ0BQQMBIgACEQEDEQH/xAAbAAEAAgMBAQAAAAAAAAAAAAAAAwUCBAYBB//EAEAQAAEDAgMGBAMGBAMJAQAAAAEAAhEDIQQSMQUiQVFhcQYTgZEyobEUQmLB0fAjUnLhBxWSM0NTY3OCosLxFv/EABgBAQEBAQEAAAAAAAAAAAAAAAABAgME/8QAIhEBAQEBAAMBAAEFAQAAAAAAAAERAgMSITETIkFRYXGh/9oADAMBAAIRAxEAPwD7MiIgixWJbTbmecreJOg6nkOqy85sAyIJgHhJ0/RVm2KtUAxSZWokEPaCQ+OMDQrmNm1YoYihnzMyGrhjxa2mPgJP32ubx5LF7yjrae1Gmo5hEFryy/EBgcHdjJ9lLhcc2o3M3QvLB1jU9hcz0XDNx38UVQTvUn1ZMXPlkaLJmOc57aDX5WtptzuJEDNvVMxOkyBHoFn+TElfQKb8wkacDz6joslS4PajTAzeXTaIBqAte/UAjNYCx5k2VvRqhwkTHMgifddJdVmiIqCIiAiIgIiICIiAiIgIiICIiAiIgIiICIiAiIgIiICIiAiIgIiIPV4vV4gLUxezWVTv5j0zOA/0gwttau0sWylTLnzGkDVxOgClz+45rH0adCqGUK3kn4nHNuiNAWiZJPMLmNq+Y6satJzHVKWV9VrCMr2zDqmWBwse88F2mF2RUrCav8Bky2lRgGCNX1Bclc/jqYLgMMHNBqFlN5LnOe4CHuANg3ei+oK49RHPvxLQ+KQmm7zA0jhTJbkAB0Az/VXGwIk1HUy+o5002czzdBnKAAe8Cy1G7NLGvbMEl4aIFswgAxoM3yC6Cj4brFgfRrFjo3TcZxymd0QTfifnic3VWmGL2O8zEMJfqC+oxuXoynMNt6q6w2La/SQeR/UWPuqnw9QpEEOohtemYeHb7pP3muMmCrwNHILvzB6iItgiIgIiICIiAiIgIiICIiAiIgIiICIiAiIgIiICIiAiIgIiICIiAiIgLUxOFY6o19QjcnKCbSbEnnZaO22nOIJ+EfUqnfh4Cxep+OvPj2brpcbiWGm4Co1pLSAcwsSLLRovw9NzMhJ8thDQJ4xJuYnqudxryxhMSdAJ1cdAow9zGFuYmpUEF4sWtluYgcABp1KnXX9zriRX+Kce37dSytdlqEMqNBF8zgCWxrZp9QV2TPEV3tFIzTAOQO3nNj/dgtgkciQV8/8AFbHtdhHNAa0wbfdtJExEAOH+kcl2teg4mhVY4TYOIOYObUAAI9SD6rnOrp1z8i6weNo1g2tTcDIjNpafhd2K2himfzN91Q4XAGm9+WAx5DrASHiQ88rjL7FbJYbXjna/HQG0rpOqnrFuKzeY9wss45j3VC7FNLnUw6HAC5FrjUXupGFgIuDzvvddCr7J6LtFo7MIhwnj+9VuytS7GbMeoiKoIi0qu16LXZTUbPST9FLZBuoo6VZrhLXAjmCCFE/H0x94el9Oyo2UVc3bDDoHHrA/VZO2o0CS1/tp89Fco30WhR2vTcY3hrqDBjspvt9L/iM9wmDZRab9p0x96ewJWDdr05g5h1LXQfYJlNb6KKniWO0cL9YPsbqQuUHqLA1QsHVuSYmpkWo6qTxIWtVxUaGVqc2p7LRFT0sdltLZ46lS/bidVbxV9os0VWceNQQfVetxcSp6VPZZotNmOEaSeik+1COXQqZV2NhFB9qFuqma8FRdeoiICL1eIKjbfxN7H6qqLDMzaIjrOqt9tNkt7H8lVBhXLqfXo4v9LWq0pueH7sozhJ8xw+J1I023sMxuY9ltxPWNRdS7Pbvm3DiOHROvzFslip8RYYZ8Ew6B4Zwu2GtP76qE1HUx5eZ0MlkToGmG+kD5Kx8R0/4uE/6w16Fqpts2rVP6nH5lPH9pPxKTOrtfx6/NYupH9lVGzj/HHIuqfRxXQZIHD8ullvarXa20QVu7IpnO4zaBf1n2Ws556fvRb2xhd0xcd4vbtqsXq2LYsn1GMEvdGl3ExfqVK1oIlsRzmVoeIMO52HLWNzOJaQ0ROtzdbOz5DGCzSAJBPG9hHZYktZtma2adPh9JHtCycWixI7EzfsV5n4TcfRUm2qFQ1sOWtzAPcXGDYWiTw4+ybjOauK+BZUG8BHrp0vbVcnj6Jo13QIH3RqYgEanquvFbhPyVdicI19dhIkEETJjdvce3utbHPvj4pqFeJzyHWOpBPpz0Vps2s5xcLkQONweK8q4RmYtqMc6DLA0TZ2rSO4NymHpZZJJBmYHBsSBYQVOf34zzxl+J62PbTBNR7WRaDvEk3Aa1tzwWWFxhe0EgNngTdpBhwdwkEEeiqHup+Y6tlBqkeXTe4SZuBHETm4XWWxmOp0SH1PMOdxJDBYm5a67rgzK7358dJ9lq89Ao3gAEkADiSq9uNDn5SwgiweWmDMRpPDnyWzWYHDK4ZuMS4zxskuIkY6m6wLZ9ipDhAdR+f1VQdmiZy1A0zLYNiD7+ysDRfAGZwA5AzHUzMq3tmS39iUYIjjPSCPnKxp4qpMNdcGCCdPQgqJ+BzCJeQTJkkGdZ+FeO2eGzUaKuYgZoMk5SXC3G/wBU9kvKybjnj4mAjpLT+anbtBvFr/kfzWlTzcnerR/ZSHPbXvDR8pTT1ic4+keDj6fqUGIpfi7XWs+i48Xa8mL1tF8zftDBCe3/AFPVlUxdEH4b9SQo6mJadBTA9/qVMKLo59wPyWP2Zx1DB6T+a3O4l5qJrmE/E2eUgKQ0RwI7SFg7Dv8A5G9oaPzKOwpBtTBHOWg9bK+6eqRlK1pH9oXgpEawe5IPyKNwp/4YjWxHO3Fe/YXTYNjjfXlw/NP5D1T0wRo32d/ZTUnBvB3yKjbhRxAU1Og3ksXqVfVt03zwPrCzWLGACyyWVJREQV+1OHYqve2VbYynJHZajqfFYv66834o8RiA1+Ug30PA9/cLbwL4qak7p68tOardsj+Kzuf/AFU7gWuEH2twS/4dM2Mtuma2G6PJ0n+X5qrxlEurPj+Z31WxinE1GGScsnXSSB+RXmGaTUcec/ULHPy1cyKfB7LqCuDuluZxkHmHAWPQq6dTgQTw/d1M9o5/P9wV7VAeLC4trqEuw1oZeq3tkAy7t053iVpVCBC29mHf0tB4KLVz5QA7Xm3ck3VViMQ+HOY0kWcwiBmAmLu7/ILfx1bJTc7odN6xsbd/TieK5XC7We5+V5YLydXGNRLibCP5QNF38Hjt2vL5vJJ+ukwFR7g6o4ESYDSACI3Sfkpy4laGyscAHMe+S17xeZygwJm/r1Wpt/aNak9oZkh38zS6O0EQuPfPW/Xbx2dfi8Eg8T3+SnaRyuJ9j/8AFq4YCASASY56kLNj3+YRbJlEc80mQekQsRalqvAEmGgCTMAAcyVy+1vENLLUaDmzNcA4HTM2G9VseM9mV8Th8mHc0HNLg50B7eUgHT8lwn/58sps8zd+6CahlxjehwdE6crLtxIjbft5tR9Ju+GlzWuLQSAAAMxjRpiD3PNd5szDMYIY67rm8GesfRfJ8dmwznObmynQAh7ZPIjhE2KvvCmKqVHs881qbCYDwCW3ALQf5TreIgSt9ybtPW5MfTW4c83e/wBLL37HOpf/AKiuYHjnDYcFtat5j87mt8oF9m5YJIsJmdea0Mf/AIhB1SmGMqMp5w57t3M5jYloB+GSb9O64+8izx9X8dwMFecz+2ayyZhObnFafh7adTEtdVdS8qkSPJDjL3t4vdFgDaB01urgFX2lYssuNQ4O43jHEc/Xgshghzd7rbCyCvxNrR+w/ifw5fmFM3D9T8v0WwvVdRrChfis/LUyJqIsi8LFMiuiA05TIp14nsIQxZQpF7lTREApabFI1iySQtERFpkREQYvZKwdQBUqKYaqMdsJtVwJdEaQO2t76KDEeH3OECpF5mJI1t1V8iZGp31HH4nZZbXZTLgc2W8RYk3AWqHinVe0kQCRx4OgLd2ptAfbWuaCWsLGlwBI3TmfEawHFS7e8LebvUiCXOLnB5hpnUggLnlm47e35rXpw8AtOvH6rNlPKbTPGNFFs/YOJZUDXZcjRZzSMvONM3TTgrV2yqmtvQ/qtTu5lifP8qfFUARn15jjK92Qd820aet7dFZnZ9VsbpIOsEW6wFW0aGSu6mwhrssuzQQyTbL1PI6LMl/FvUxZbRw5qUajGxmcwiTpfmvk+JqV21N2m52UkRwMH7r9NbyV3u281MNa2u9lV5hkEnS5LmukZRzjiFwFbFvbULX7zhMubrNpDhwO8F38Pc53m15/L4uus6k11OysJVc0GrZu6XNa9pe4Qd05SRck+wjiVYbVxDHuBc7KWsO6QeepPcgeq4nBbea8kZnbpjIwOJLjrA0B5lXR2katMtc0ZABBJkzIyhp9O3JduuOOv9uE68nj/wBLxni2hlaaIrYgiW5aNN53mwCJIge8GFoba8V4gMy08JVpl4kOc+mHQIndmRY68JWeGxpgbxFph1wPXX5rV2jjQ51M5mugu0F4Iyyb6SW94XinOPdutyr4mcxwhzCCyW09YFoc92rnRHIXXPYqqdc8AwcoEjUWh08gqrbNcUsa0uygVBIy6EPsItzuQrDC14f1NjN/aey599WXXo8fEvLGhhXVS17XAkGWgwCS2QSAOHvx0W/gdrUnszNBzQBkMbmhLNZLON7tsW8lz7sVVY1pbuhhdllxBLXEyDGouSo/DeHLa9Rzozmi94AmGtFw+41mGD+o8lrq+9u3/jM3mc/+rra2zmU2BzQGySKgAAOe29pqZHrPNVzSxnxbwbBJMieY9gui/wAr80upvcQCcrnW+LM57i3sGZfRddtzwlRrUGMZSZmpAeXJLZA1Y5w1Bk6ze65TjXW+WcfG94YxQq4Sk4EHdidPhJERJiwHFWqr/D+ANCg2mQ1pEw1ghrQTutHO0SecqxXR47+vQvZWMpKupjOVkConOhA9PYxKSkqMOWIeCYGoT2MTSmZYAr0lXUx7K9WMr0FB6FIwKMKVoW+WayREW2RERAREQEREBERAREQERc/4no43dqYJzJAh1N8Q7reyVZNqw25tRuGpZjBc4hlNvF9R1mtHqVyHiXCuwZZVzEl4PmO51dXH1tA5NW14f8N4mriBi9pPDqlP/Y0Wn+Gzk8gWzcvc3AVd/jDjXNbhabBOao8uHoGgfM+yzreSXI4+ptF32nznlwqOEXaLUyZytzEQ33W9jNq4ZwLopvMAudxItEn048ui6XBbG+2YXeYH1adOGyQP4hlrZPS59AuZ2r4edTL6dVlby4qulwlh8ttR8MeWmZbTMd1y64+69PHk/sqsJRoVsRNEBmVkuaIEmpIkx8QhuvX0Vrj3ClTHW9pJPEnmZy+zVDsjZZoB7GNc0vJdD2vDoYchDiG2aC3WIuVZHB4h9YUXUaYbUaXZ3OLhTa0NBFok6wLanqvV4/JOPHk/Xk83i678u35F74P8JedTZXxd2vAcyhwym7TV5yPu6c50WntGh/mZxdQNcwYSq3C0Wttusd/FfGhJzacAB1X0fCMc1jQ4tLgACWjKD2HBVmxdkGhUxIhppV6prj+qqAKrXD+oEz+LouViy4+QYjw8do7Rp4RgcwUW5q9Rwu1kgxECHzIA5kngrHZex3DaDqD3AMpkmq82GVtpB4Zre66z/DbZrjhn18+R9ao/OWsYS7y3FoJc5us5j6rDwg4PxuK8wHzGEWf8QJe7M6IAmzbjn1XK87j0e+b/AKV/iXwjh2YepVo0cjabS/fc8NeGi+4ZNhpOvJc94e2G97K9WmDVdUaMxDC1rQwVC1jHuMVN7J8PADovsVVgcCHAOBsQQCCOoOqixFZtKmXEhrWtJkwAAAreZWOfLZMfLGVTU32TSpteILrGo2oKriAODss3NpcNdF9L2btFlb/ZkmACbc+GbSei47/D3Dvrh1as1ppQGU8wBzEElzmg8BmI7yu8mNFmSRrydb8ZwvIWPmIHyrrllekLyF46pGpWIqKfGsoafNZNI4KNzzyXlWplBJ0HW57AKKmzdl60LUNYgTAA1np9VEMe4tzA0wPxEg+toC1EsWa9AVYcfLmtzNvM/dsNSHXlSOIcYFQk8NHfQLWMN4m0gE9lAMVe4t6k/IJhcAcu84gxwtH6LMYAz8U63cCT9VfVNYNxbs0Bo9+HrotijUe4AwADPEHTks6eHEb2V3/aFMAtTlLWDGnif31WaItMiIiAi9XiAiIgIiICIvHOhB6ijNYfuFr18eALQe5FvZS9SLJa2MRUysc7+VrnewJXL4HCHGUjinszPy1BSbPOWueJsHRLR2623tqbSJoVBAGam8SDMS0jQd1D4Z2qwYWk0b2VsEt0nry5rPtK36WRF4ExLSypTylj2uBLXWd8LWmQeoPuupIXM7crtpkYlm69l6kRv09DNxvDr25K0obYa5jXZXbwB5xPCQrOodc2/YrPHoDcL5l8zHNAguAcKhyva4tvEX7tCzxeBy4MESKjYqxADiY3mx/SSI5hQ7bxQrmg23liqKjybCKYJYDzl0eytHY115LexgfMqe0M6+R7szaTDh6bnvaCWNmTF4/stPxDt80aQ8lvmVHuyNAkhtiS5x4DvZVOxtrimfsz8jS1xDC6CHtcZADgCJmVbPwjXHRpnlBM9JU919JL9eeHMmEwlOk5zMzcxdldu5nOLjBdr8SpPENRtLGU8bQeychZXp5hD2Wg63dbUT8IXQU9mDhTESNSPWbSvRstjSD5bRGls2uvBZ+5iyzdRUNvUajM7M5B/CZVHtzD08S8Pcyu4sY5rGOB8sPMw9zQN43Fpiy6huEYActMCeQAnqbLMUfwhLpLI5jwrXrUsO2g+gR5YIDg4CWzIJka34K8p1Xu1aW9z/ZbjKMf2XpYpla9prXIjUfX5GEzHlEKR7QOBJ5DX2WlWx1NpIcCItcX9BqVizFl1O6SRcrVxGKIMNI4CHB1iTGYkHSJ9VhU2lbdABOkn6qOpUZBL6wY4xNhFuQlOZt+Lbn62Km06YMB2sQRfXS0qKsIAMuEz9x7JJub87c17Rwr6pIYWlhHxQ9mabXdFz7rfwWxQx2ZziSIIAJiRznVdZy5Xpq4DCVKm8TDT95wuR+GRMdZVrh9nU2fdBI4m/10W2i3OZGL1qNuHaDIaPZSAIi0yIiICIiAiIgIiICIiAiIgIon1wOBPWwHuVG3FyYGU9nfW1kGyihGKHGRPPT3C9xFdrBLjEmB1MEwPQH2QK1AO4kdlB/lrI4/+P6KWnicwkD56dNEZigQZlsT8QIFuMlS4staztksiADrz/NatDw1RYSWNyTrlc641HGNZVrSxLHiWuaexUb8UDo5s91n+mNb00q2wqTgQ8vIIggusRyKUth0GNa0ZoaIG+4WHQFVe18bUDssZrag2A4qLC7XfGbIBaMpO+YtrDhHHX0WZ1K3eepP1cYvYmGqMLXyWn/mPn3DltUadFoDGtbAAGk2AtJNz3K5t22HvBDqcADjLnT0ImD7KapjnimYOY/jbEDTXMte3MZ9eq6EUaTbhjB1DOfosP8AMqQJGYW1gLm6GKqwAx4PLLSs0f1Zg75LYo16gaQ/IQZJIa6Xcrk8o6j5qXrCc7+ujpYpjjAcJ5KR1QDUgeqohXDWzAEcBxHH4pUNfGUqohrfNNs2QQ9oJ1lsRCvt8TJq/ZiWO0cExFdrBJ9BzXM4fXJncyIIDwQ4cpzAKKphXGpmZWpFwEEuLLaGNT+Sk7t/Y1eJ/artmKqlxPljLwAI+Z5rVr4t1V3lFm9GYQYIj7zTN4P1WNGnVewNJzcCQGgHWwdEcOHJSDYr5ndHDUyB0Mfms7b+a1kn7jVOemJdnaGnUBjTJ4jNAPonnsd9973GBDsoMf1AGR06q1p7JvJe4TYgREctPyVg2i0GQ0A8wAtzmudsUGC2KTLrX0Dt6OcWC38JsrI4Ello+Gm0GOWbkrNFZzIl6tERFpkREQEREBERAREQEREBERAREQF45sgg6G3uvUQc3idjYnOfLqt8vhmJns7dM+6yGx64++wn8JeAPeZXRIpi65fFbLrwBncTwvImx4DpzVZtdlbyyC3MAQ/LOhbrqL2J4ru14GAcB7Ln/H93XSeX5mOJwOOrMYMtFzmjWW1J9wFt0fEhkSzI02zVBUmxgw1wBMd4XWLCtSDwWuAINiDeQujGxz+Eq02gBgcRpmq1IbPINJP091AdmuqHMalJp0ysMjjebX6Qr2rsqi4AOZIBkXcL+hXtHZdJnwtI7Of+qzeJf1Z3Z9jn2YQ03HO3OO5vOnH6qxw2FcRaixo5O1I68j+iuKdIN0Efn3PFZpPHIXyWqapsYzma8idWG4GnwuNwFkzYs/GZ7SrdFP4ubdX+TpFQw7WCAOmgmOvNZupg6gHuFki6YxrXrYKm+MzAY9vbQrB2zKJ/3bR2EfILbRTIbUdOg1ogNaB2C98pv8o9gs0VQREQEREBERAREQEREBERAREQEREBERAREQEREH//2Q=="/>
          <p:cNvSpPr>
            <a:spLocks noChangeAspect="1" noChangeArrowheads="1"/>
          </p:cNvSpPr>
          <p:nvPr/>
        </p:nvSpPr>
        <p:spPr bwMode="auto">
          <a:xfrm>
            <a:off x="152400" y="79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4" name="AutoShape 8" descr="data:image/jpeg;base64,/9j/4AAQSkZJRgABAQAAAQABAAD/2wCEAAkGBxQREBUUEhQUFRQVFhQUFhUUFxYWFxUUFBcWFhQWFBUZHCggGBwlHBUVITEiJSkrLi4uFx8zODMtNygtLisBCgoKDg0OGhAQGywkICQsLCwsLCwsLCwsLCwsLCwsLCwsLCwsLCwsLCwsLCwsLCwsLCwsLCwsLCwsLCwsLCwsLP/AABEIAJ0BQQMBIgACEQEDEQH/xAAbAAEAAgMBAQAAAAAAAAAAAAAAAwUCBAYBB//EAEAQAAEDAgMGBAMGBAMJAQAAAAEAAhEDIQQSMQUiQVFhcQYTgZEyobEUQmLB0fAjUnLhBxWSM0NTY3OCosLxFv/EABgBAQEBAQEAAAAAAAAAAAAAAAABAgME/8QAIhEBAQEBAAMBAAEFAQAAAAAAAAERAgMSITETIkFRYXGh/9oADAMBAAIRAxEAPwD7MiIgixWJbTbmecreJOg6nkOqy85sAyIJgHhJ0/RVm2KtUAxSZWokEPaCQ+OMDQrmNm1YoYihnzMyGrhjxa2mPgJP32ubx5LF7yjrae1Gmo5hEFryy/EBgcHdjJ9lLhcc2o3M3QvLB1jU9hcz0XDNx38UVQTvUn1ZMXPlkaLJmOc57aDX5WtptzuJEDNvVMxOkyBHoFn+TElfQKb8wkacDz6joslS4PajTAzeXTaIBqAte/UAjNYCx5k2VvRqhwkTHMgifddJdVmiIqCIiAiIgIiICIiAiIgIiICIiAiIgIiICIiAiIgIiICIiAiIgIiIPV4vV4gLUxezWVTv5j0zOA/0gwttau0sWylTLnzGkDVxOgClz+45rH0adCqGUK3kn4nHNuiNAWiZJPMLmNq+Y6satJzHVKWV9VrCMr2zDqmWBwse88F2mF2RUrCav8Bky2lRgGCNX1Bclc/jqYLgMMHNBqFlN5LnOe4CHuANg3ei+oK49RHPvxLQ+KQmm7zA0jhTJbkAB0Az/VXGwIk1HUy+o5002czzdBnKAAe8Cy1G7NLGvbMEl4aIFswgAxoM3yC6Cj4brFgfRrFjo3TcZxymd0QTfifnic3VWmGL2O8zEMJfqC+oxuXoynMNt6q6w2La/SQeR/UWPuqnw9QpEEOohtemYeHb7pP3muMmCrwNHILvzB6iItgiIgIiICIiAiIgIiICIiAiIgIiICIiAiIgIiICIiAiIgIiICIiAiIgLUxOFY6o19QjcnKCbSbEnnZaO22nOIJ+EfUqnfh4Cxep+OvPj2brpcbiWGm4Co1pLSAcwsSLLRovw9NzMhJ8thDQJ4xJuYnqudxryxhMSdAJ1cdAow9zGFuYmpUEF4sWtluYgcABp1KnXX9zriRX+Kce37dSytdlqEMqNBF8zgCWxrZp9QV2TPEV3tFIzTAOQO3nNj/dgtgkciQV8/8AFbHtdhHNAa0wbfdtJExEAOH+kcl2teg4mhVY4TYOIOYObUAAI9SD6rnOrp1z8i6weNo1g2tTcDIjNpafhd2K2himfzN91Q4XAGm9+WAx5DrASHiQ88rjL7FbJYbXjna/HQG0rpOqnrFuKzeY9wss45j3VC7FNLnUw6HAC5FrjUXupGFgIuDzvvddCr7J6LtFo7MIhwnj+9VuytS7GbMeoiKoIi0qu16LXZTUbPST9FLZBuoo6VZrhLXAjmCCFE/H0x94el9Oyo2UVc3bDDoHHrA/VZO2o0CS1/tp89Fco30WhR2vTcY3hrqDBjspvt9L/iM9wmDZRab9p0x96ewJWDdr05g5h1LXQfYJlNb6KKniWO0cL9YPsbqQuUHqLA1QsHVuSYmpkWo6qTxIWtVxUaGVqc2p7LRFT0sdltLZ46lS/bidVbxV9os0VWceNQQfVetxcSp6VPZZotNmOEaSeik+1COXQqZV2NhFB9qFuqma8FRdeoiICL1eIKjbfxN7H6qqLDMzaIjrOqt9tNkt7H8lVBhXLqfXo4v9LWq0pueH7sozhJ8xw+J1I023sMxuY9ltxPWNRdS7Pbvm3DiOHROvzFslip8RYYZ8Ew6B4Zwu2GtP76qE1HUx5eZ0MlkToGmG+kD5Kx8R0/4uE/6w16Fqpts2rVP6nH5lPH9pPxKTOrtfx6/NYupH9lVGzj/HHIuqfRxXQZIHD8ullvarXa20QVu7IpnO4zaBf1n2Ws556fvRb2xhd0xcd4vbtqsXq2LYsn1GMEvdGl3ExfqVK1oIlsRzmVoeIMO52HLWNzOJaQ0ROtzdbOz5DGCzSAJBPG9hHZYktZtma2adPh9JHtCycWixI7EzfsV5n4TcfRUm2qFQ1sOWtzAPcXGDYWiTw4+ybjOauK+BZUG8BHrp0vbVcnj6Jo13QIH3RqYgEanquvFbhPyVdicI19dhIkEETJjdvce3utbHPvj4pqFeJzyHWOpBPpz0Vps2s5xcLkQONweK8q4RmYtqMc6DLA0TZ2rSO4NymHpZZJJBmYHBsSBYQVOf34zzxl+J62PbTBNR7WRaDvEk3Aa1tzwWWFxhe0EgNngTdpBhwdwkEEeiqHup+Y6tlBqkeXTe4SZuBHETm4XWWxmOp0SH1PMOdxJDBYm5a67rgzK7358dJ9lq89Ao3gAEkADiSq9uNDn5SwgiweWmDMRpPDnyWzWYHDK4ZuMS4zxskuIkY6m6wLZ9ipDhAdR+f1VQdmiZy1A0zLYNiD7+ysDRfAGZwA5AzHUzMq3tmS39iUYIjjPSCPnKxp4qpMNdcGCCdPQgqJ+BzCJeQTJkkGdZ+FeO2eGzUaKuYgZoMk5SXC3G/wBU9kvKybjnj4mAjpLT+anbtBvFr/kfzWlTzcnerR/ZSHPbXvDR8pTT1ic4+keDj6fqUGIpfi7XWs+i48Xa8mL1tF8zftDBCe3/AFPVlUxdEH4b9SQo6mJadBTA9/qVMKLo59wPyWP2Zx1DB6T+a3O4l5qJrmE/E2eUgKQ0RwI7SFg7Dv8A5G9oaPzKOwpBtTBHOWg9bK+6eqRlK1pH9oXgpEawe5IPyKNwp/4YjWxHO3Fe/YXTYNjjfXlw/NP5D1T0wRo32d/ZTUnBvB3yKjbhRxAU1Og3ksXqVfVt03zwPrCzWLGACyyWVJREQV+1OHYqve2VbYynJHZajqfFYv66834o8RiA1+Ug30PA9/cLbwL4qak7p68tOardsj+Kzuf/AFU7gWuEH2twS/4dM2Mtuma2G6PJ0n+X5qrxlEurPj+Z31WxinE1GGScsnXSSB+RXmGaTUcec/ULHPy1cyKfB7LqCuDuluZxkHmHAWPQq6dTgQTw/d1M9o5/P9wV7VAeLC4trqEuw1oZeq3tkAy7t053iVpVCBC29mHf0tB4KLVz5QA7Xm3ck3VViMQ+HOY0kWcwiBmAmLu7/ILfx1bJTc7odN6xsbd/TieK5XC7We5+V5YLydXGNRLibCP5QNF38Hjt2vL5vJJ+ukwFR7g6o4ESYDSACI3Sfkpy4laGyscAHMe+S17xeZygwJm/r1Wpt/aNak9oZkh38zS6O0EQuPfPW/Xbx2dfi8Eg8T3+SnaRyuJ9j/8AFq4YCASASY56kLNj3+YRbJlEc80mQekQsRalqvAEmGgCTMAAcyVy+1vENLLUaDmzNcA4HTM2G9VseM9mV8Th8mHc0HNLg50B7eUgHT8lwn/58sps8zd+6CahlxjehwdE6crLtxIjbft5tR9Ju+GlzWuLQSAAAMxjRpiD3PNd5szDMYIY67rm8GesfRfJ8dmwznObmynQAh7ZPIjhE2KvvCmKqVHs881qbCYDwCW3ALQf5TreIgSt9ybtPW5MfTW4c83e/wBLL37HOpf/AKiuYHjnDYcFtat5j87mt8oF9m5YJIsJmdea0Mf/AIhB1SmGMqMp5w57t3M5jYloB+GSb9O64+8izx9X8dwMFecz+2ayyZhObnFafh7adTEtdVdS8qkSPJDjL3t4vdFgDaB01urgFX2lYssuNQ4O43jHEc/Xgshghzd7rbCyCvxNrR+w/ifw5fmFM3D9T8v0WwvVdRrChfis/LUyJqIsi8LFMiuiA05TIp14nsIQxZQpF7lTREApabFI1iySQtERFpkREQYvZKwdQBUqKYaqMdsJtVwJdEaQO2t76KDEeH3OECpF5mJI1t1V8iZGp31HH4nZZbXZTLgc2W8RYk3AWqHinVe0kQCRx4OgLd2ptAfbWuaCWsLGlwBI3TmfEawHFS7e8LebvUiCXOLnB5hpnUggLnlm47e35rXpw8AtOvH6rNlPKbTPGNFFs/YOJZUDXZcjRZzSMvONM3TTgrV2yqmtvQ/qtTu5lifP8qfFUARn15jjK92Qd820aet7dFZnZ9VsbpIOsEW6wFW0aGSu6mwhrssuzQQyTbL1PI6LMl/FvUxZbRw5qUajGxmcwiTpfmvk+JqV21N2m52UkRwMH7r9NbyV3u281MNa2u9lV5hkEnS5LmukZRzjiFwFbFvbULX7zhMubrNpDhwO8F38Pc53m15/L4uus6k11OysJVc0GrZu6XNa9pe4Qd05SRck+wjiVYbVxDHuBc7KWsO6QeepPcgeq4nBbea8kZnbpjIwOJLjrA0B5lXR2katMtc0ZABBJkzIyhp9O3JduuOOv9uE68nj/wBLxni2hlaaIrYgiW5aNN53mwCJIge8GFoba8V4gMy08JVpl4kOc+mHQIndmRY68JWeGxpgbxFph1wPXX5rV2jjQ51M5mugu0F4Iyyb6SW94XinOPdutyr4mcxwhzCCyW09YFoc92rnRHIXXPYqqdc8AwcoEjUWh08gqrbNcUsa0uygVBIy6EPsItzuQrDC14f1NjN/aey599WXXo8fEvLGhhXVS17XAkGWgwCS2QSAOHvx0W/gdrUnszNBzQBkMbmhLNZLON7tsW8lz7sVVY1pbuhhdllxBLXEyDGouSo/DeHLa9Rzozmi94AmGtFw+41mGD+o8lrq+9u3/jM3mc/+rra2zmU2BzQGySKgAAOe29pqZHrPNVzSxnxbwbBJMieY9gui/wAr80upvcQCcrnW+LM57i3sGZfRddtzwlRrUGMZSZmpAeXJLZA1Y5w1Bk6ze65TjXW+WcfG94YxQq4Sk4EHdidPhJERJiwHFWqr/D+ANCg2mQ1pEw1ghrQTutHO0SecqxXR47+vQvZWMpKupjOVkConOhA9PYxKSkqMOWIeCYGoT2MTSmZYAr0lXUx7K9WMr0FB6FIwKMKVoW+WayREW2RERAREQEREBERAREQERc/4no43dqYJzJAh1N8Q7reyVZNqw25tRuGpZjBc4hlNvF9R1mtHqVyHiXCuwZZVzEl4PmO51dXH1tA5NW14f8N4mriBi9pPDqlP/Y0Wn+Gzk8gWzcvc3AVd/jDjXNbhabBOao8uHoGgfM+yzreSXI4+ptF32nznlwqOEXaLUyZytzEQ33W9jNq4ZwLopvMAudxItEn048ui6XBbG+2YXeYH1adOGyQP4hlrZPS59AuZ2r4edTL6dVlby4qulwlh8ttR8MeWmZbTMd1y64+69PHk/sqsJRoVsRNEBmVkuaIEmpIkx8QhuvX0Vrj3ClTHW9pJPEnmZy+zVDsjZZoB7GNc0vJdD2vDoYchDiG2aC3WIuVZHB4h9YUXUaYbUaXZ3OLhTa0NBFok6wLanqvV4/JOPHk/Xk83i678u35F74P8JedTZXxd2vAcyhwym7TV5yPu6c50WntGh/mZxdQNcwYSq3C0Wttusd/FfGhJzacAB1X0fCMc1jQ4tLgACWjKD2HBVmxdkGhUxIhppV6prj+qqAKrXD+oEz+LouViy4+QYjw8do7Rp4RgcwUW5q9Rwu1kgxECHzIA5kngrHZex3DaDqD3AMpkmq82GVtpB4Zre66z/DbZrjhn18+R9ao/OWsYS7y3FoJc5us5j6rDwg4PxuK8wHzGEWf8QJe7M6IAmzbjn1XK87j0e+b/AKV/iXwjh2YepVo0cjabS/fc8NeGi+4ZNhpOvJc94e2G97K9WmDVdUaMxDC1rQwVC1jHuMVN7J8PADovsVVgcCHAOBsQQCCOoOqixFZtKmXEhrWtJkwAAAreZWOfLZMfLGVTU32TSpteILrGo2oKriAODss3NpcNdF9L2btFlb/ZkmACbc+GbSei47/D3Dvrh1as1ppQGU8wBzEElzmg8BmI7yu8mNFmSRrydb8ZwvIWPmIHyrrllekLyF46pGpWIqKfGsoafNZNI4KNzzyXlWplBJ0HW57AKKmzdl60LUNYgTAA1np9VEMe4tzA0wPxEg+toC1EsWa9AVYcfLmtzNvM/dsNSHXlSOIcYFQk8NHfQLWMN4m0gE9lAMVe4t6k/IJhcAcu84gxwtH6LMYAz8U63cCT9VfVNYNxbs0Bo9+HrotijUe4AwADPEHTks6eHEb2V3/aFMAtTlLWDGnif31WaItMiIiAi9XiAiIgIiICIvHOhB6ijNYfuFr18eALQe5FvZS9SLJa2MRUysc7+VrnewJXL4HCHGUjinszPy1BSbPOWueJsHRLR2623tqbSJoVBAGam8SDMS0jQd1D4Z2qwYWk0b2VsEt0nry5rPtK36WRF4ExLSypTylj2uBLXWd8LWmQeoPuupIXM7crtpkYlm69l6kRv09DNxvDr25K0obYa5jXZXbwB5xPCQrOodc2/YrPHoDcL5l8zHNAguAcKhyva4tvEX7tCzxeBy4MESKjYqxADiY3mx/SSI5hQ7bxQrmg23liqKjybCKYJYDzl0eytHY115LexgfMqe0M6+R7szaTDh6bnvaCWNmTF4/stPxDt80aQ8lvmVHuyNAkhtiS5x4DvZVOxtrimfsz8jS1xDC6CHtcZADgCJmVbPwjXHRpnlBM9JU919JL9eeHMmEwlOk5zMzcxdldu5nOLjBdr8SpPENRtLGU8bQeychZXp5hD2Wg63dbUT8IXQU9mDhTESNSPWbSvRstjSD5bRGls2uvBZ+5iyzdRUNvUajM7M5B/CZVHtzD08S8Pcyu4sY5rGOB8sPMw9zQN43Fpiy6huEYActMCeQAnqbLMUfwhLpLI5jwrXrUsO2g+gR5YIDg4CWzIJka34K8p1Xu1aW9z/ZbjKMf2XpYpla9prXIjUfX5GEzHlEKR7QOBJ5DX2WlWx1NpIcCItcX9BqVizFl1O6SRcrVxGKIMNI4CHB1iTGYkHSJ9VhU2lbdABOkn6qOpUZBL6wY4xNhFuQlOZt+Lbn62Km06YMB2sQRfXS0qKsIAMuEz9x7JJub87c17Rwr6pIYWlhHxQ9mabXdFz7rfwWxQx2ZziSIIAJiRznVdZy5Xpq4DCVKm8TDT95wuR+GRMdZVrh9nU2fdBI4m/10W2i3OZGL1qNuHaDIaPZSAIi0yIiICIiAiIgIiICIiAiIgIon1wOBPWwHuVG3FyYGU9nfW1kGyihGKHGRPPT3C9xFdrBLjEmB1MEwPQH2QK1AO4kdlB/lrI4/+P6KWnicwkD56dNEZigQZlsT8QIFuMlS4staztksiADrz/NatDw1RYSWNyTrlc641HGNZVrSxLHiWuaexUb8UDo5s91n+mNb00q2wqTgQ8vIIggusRyKUth0GNa0ZoaIG+4WHQFVe18bUDssZrag2A4qLC7XfGbIBaMpO+YtrDhHHX0WZ1K3eepP1cYvYmGqMLXyWn/mPn3DltUadFoDGtbAAGk2AtJNz3K5t22HvBDqcADjLnT0ImD7KapjnimYOY/jbEDTXMte3MZ9eq6EUaTbhjB1DOfosP8AMqQJGYW1gLm6GKqwAx4PLLSs0f1Zg75LYo16gaQ/IQZJIa6Xcrk8o6j5qXrCc7+ujpYpjjAcJ5KR1QDUgeqohXDWzAEcBxHH4pUNfGUqohrfNNs2QQ9oJ1lsRCvt8TJq/ZiWO0cExFdrBJ9BzXM4fXJncyIIDwQ4cpzAKKphXGpmZWpFwEEuLLaGNT+Sk7t/Y1eJ/artmKqlxPljLwAI+Z5rVr4t1V3lFm9GYQYIj7zTN4P1WNGnVewNJzcCQGgHWwdEcOHJSDYr5ndHDUyB0Mfms7b+a1kn7jVOemJdnaGnUBjTJ4jNAPonnsd9973GBDsoMf1AGR06q1p7JvJe4TYgREctPyVg2i0GQ0A8wAtzmudsUGC2KTLrX0Dt6OcWC38JsrI4Ello+Gm0GOWbkrNFZzIl6tERFpkREQEREBERAREQEREBERAREQF45sgg6G3uvUQc3idjYnOfLqt8vhmJns7dM+6yGx64++wn8JeAPeZXRIpi65fFbLrwBncTwvImx4DpzVZtdlbyyC3MAQ/LOhbrqL2J4ru14GAcB7Ln/H93XSeX5mOJwOOrMYMtFzmjWW1J9wFt0fEhkSzI02zVBUmxgw1wBMd4XWLCtSDwWuAINiDeQujGxz+Eq02gBgcRpmq1IbPINJP091AdmuqHMalJp0ysMjjebX6Qr2rsqi4AOZIBkXcL+hXtHZdJnwtI7Of+qzeJf1Z3Z9jn2YQ03HO3OO5vOnH6qxw2FcRaixo5O1I68j+iuKdIN0Efn3PFZpPHIXyWqapsYzma8idWG4GnwuNwFkzYs/GZ7SrdFP4ubdX+TpFQw7WCAOmgmOvNZupg6gHuFki6YxrXrYKm+MzAY9vbQrB2zKJ/3bR2EfILbRTIbUdOg1ogNaB2C98pv8o9gs0VQREQEREBERAREQEREBERAREQEREBERAREQEREH//2Q=="/>
          <p:cNvSpPr>
            <a:spLocks noChangeAspect="1" noChangeArrowheads="1"/>
          </p:cNvSpPr>
          <p:nvPr/>
        </p:nvSpPr>
        <p:spPr bwMode="auto">
          <a:xfrm>
            <a:off x="304800" y="1603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66565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22448"/>
            <a:ext cx="3886200" cy="273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76400" y="3244850"/>
            <a:ext cx="14478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w Cen MT Condensed Extra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9906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Всегда знайте, где находятся ваши дети.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Помогайте своим детям правильно использовать информационные средства.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15400" cy="4114800"/>
          </a:xfrm>
        </p:spPr>
        <p:txBody>
          <a:bodyPr/>
          <a:lstStyle/>
          <a:p>
            <a:pPr marL="742950" indent="-7429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Подавайте хороший пример использования современных технологий.</a:t>
            </a:r>
          </a:p>
          <a:p>
            <a:pPr marL="742950" indent="-7429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Размещайте компьютер, телевизор и обеспечивайте доступ к интернету только в общественных местах дома (гостиная, кабинет, кухня), но не в спальнях. </a:t>
            </a:r>
          </a:p>
          <a:p>
            <a:pPr marL="742950" indent="-7429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Установите правило, согласно которому дети и подростки перед сном должны оставлять свои телефоны у родителей . </a:t>
            </a:r>
          </a:p>
          <a:p>
            <a:pPr marL="742950" indent="-7429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Контролируйте развлечения детей и использование ими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медиа-ресурсов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 технологий, устанавливая ограничение во времени и содержании информации.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81000"/>
            <a:ext cx="8915400" cy="1905000"/>
          </a:xfrm>
        </p:spPr>
        <p:txBody>
          <a:bodyPr/>
          <a:lstStyle/>
          <a:p>
            <a:pPr lvl="0" latinLnBrk="1">
              <a:buNone/>
            </a:pPr>
            <a:r>
              <a:rPr lang="ru-RU" b="1" dirty="0" smtClean="0">
                <a:solidFill>
                  <a:schemeClr val="tx2"/>
                </a:solidFill>
              </a:rPr>
              <a:t>3. Станьте друзьями своих детей и </a:t>
            </a:r>
          </a:p>
          <a:p>
            <a:pPr lvl="0" latinLnBrk="1">
              <a:buNone/>
            </a:pPr>
            <a:r>
              <a:rPr lang="ru-RU" b="1" dirty="0" smtClean="0">
                <a:solidFill>
                  <a:schemeClr val="tx2"/>
                </a:solidFill>
              </a:rPr>
              <a:t>    выделите особое время для игр с    </a:t>
            </a:r>
          </a:p>
          <a:p>
            <a:pPr lvl="0" latinLnBrk="1">
              <a:buNone/>
            </a:pPr>
            <a:r>
              <a:rPr lang="ru-RU" b="1" dirty="0" smtClean="0">
                <a:solidFill>
                  <a:schemeClr val="tx2"/>
                </a:solidFill>
              </a:rPr>
              <a:t>    ними. </a:t>
            </a:r>
          </a:p>
          <a:p>
            <a:pPr latinLnBrk="1">
              <a:buNone/>
            </a:pPr>
            <a:endParaRPr lang="ru-RU" dirty="0" smtClean="0">
              <a:solidFill>
                <a:srgbClr val="00FFFF"/>
              </a:solidFill>
            </a:endParaRPr>
          </a:p>
          <a:p>
            <a:endParaRPr lang="ru-RU" dirty="0"/>
          </a:p>
        </p:txBody>
      </p:sp>
      <p:pic>
        <p:nvPicPr>
          <p:cNvPr id="4" name="Picture 5" descr="http://assets.nydailynews.com/polopoly_fs/1.1532616!/img/httpImage/image.jpg_gen/derivatives/landscape_635/afpthin30n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667000"/>
            <a:ext cx="5372100" cy="357858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вы не выделяете время для игры с вашими детьми, вы вынуждаете их искать другую компанию, и этой компанией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стать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электронные устройства.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endParaRPr lang="en-US" sz="2600" dirty="0">
              <a:ea typeface="ＭＳ Ｐゴシック" charset="0"/>
              <a:cs typeface="+mn-cs"/>
            </a:endParaRPr>
          </a:p>
          <a:p>
            <a:pPr eaLnBrk="1" hangingPunct="1">
              <a:defRPr/>
            </a:pPr>
            <a:endParaRPr lang="en-US" sz="2600" dirty="0">
              <a:ea typeface="ＭＳ Ｐゴシック" charset="0"/>
              <a:cs typeface="+mn-cs"/>
            </a:endParaRPr>
          </a:p>
          <a:p>
            <a:pPr eaLnBrk="1" hangingPunct="1">
              <a:defRPr/>
            </a:pPr>
            <a:endParaRPr lang="en-US" sz="2600" dirty="0">
              <a:ea typeface="ＭＳ Ｐゴシック" charset="0"/>
              <a:cs typeface="+mn-cs"/>
            </a:endParaRPr>
          </a:p>
          <a:p>
            <a:pPr eaLnBrk="1" hangingPunct="1">
              <a:defRPr/>
            </a:pPr>
            <a:endParaRPr lang="en-US" sz="2600" dirty="0">
              <a:ea typeface="ＭＳ Ｐゴシック" charset="0"/>
              <a:cs typeface="+mn-cs"/>
            </a:endParaRPr>
          </a:p>
        </p:txBody>
      </p:sp>
      <p:pic>
        <p:nvPicPr>
          <p:cNvPr id="78851" name="Picture 2" descr="https://encrypted-tbn3.gstatic.com/images?q=tbn:ANd9GcTeUyzIPZvIhdKCY0Fg7JDLcN2PdRhGbCo74qLEWECJQjnCxvh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04952"/>
            <a:ext cx="4495800" cy="302444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81000"/>
            <a:ext cx="8915400" cy="4114800"/>
          </a:xfrm>
        </p:spPr>
        <p:txBody>
          <a:bodyPr/>
          <a:lstStyle/>
          <a:p>
            <a:pPr latinLnBrk="1">
              <a:buNone/>
            </a:pPr>
            <a:r>
              <a:rPr lang="ru-RU" b="1" dirty="0" smtClean="0">
                <a:solidFill>
                  <a:schemeClr val="tx2"/>
                </a:solidFill>
              </a:rPr>
              <a:t>4. Ограничьте </a:t>
            </a:r>
            <a:r>
              <a:rPr lang="ru-RU" b="1" dirty="0" smtClean="0">
                <a:solidFill>
                  <a:schemeClr val="tx2"/>
                </a:solidFill>
              </a:rPr>
              <a:t>пребывание детей у </a:t>
            </a:r>
          </a:p>
          <a:p>
            <a:pPr latinLnBrk="1">
              <a:buNone/>
            </a:pPr>
            <a:r>
              <a:rPr lang="ru-RU" b="1" dirty="0" smtClean="0">
                <a:solidFill>
                  <a:schemeClr val="tx2"/>
                </a:solidFill>
              </a:rPr>
              <a:t>электронного устройства.</a:t>
            </a:r>
            <a:endParaRPr lang="ru-RU" dirty="0" smtClean="0">
              <a:solidFill>
                <a:schemeClr val="tx2"/>
              </a:solidFill>
            </a:endParaRPr>
          </a:p>
          <a:p>
            <a:pPr lvl="0" latinLnBrk="1"/>
            <a:r>
              <a:rPr lang="ru-RU" dirty="0" smtClean="0">
                <a:solidFill>
                  <a:srgbClr val="00FFFF"/>
                </a:solidFill>
              </a:rPr>
              <a:t>Безопасно: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для подростков – менее 2-х часов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в день.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о</a:t>
            </a:r>
            <a:r>
              <a:rPr lang="ru-RU" dirty="0" smtClean="0">
                <a:solidFill>
                  <a:srgbClr val="00FFFF"/>
                </a:solidFill>
              </a:rPr>
              <a:t>т 2 до 6 лет – менее 2-х часов в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н</a:t>
            </a:r>
            <a:r>
              <a:rPr lang="ru-RU" dirty="0" smtClean="0">
                <a:solidFill>
                  <a:srgbClr val="00FFFF"/>
                </a:solidFill>
              </a:rPr>
              <a:t>еделю. Максимум 15 минут в день.</a:t>
            </a:r>
            <a:endParaRPr lang="ru-RU" dirty="0" smtClean="0">
              <a:solidFill>
                <a:srgbClr val="00FFFF"/>
              </a:solidFill>
            </a:endParaRPr>
          </a:p>
          <a:p>
            <a:pPr lvl="0" latinLnBrk="1"/>
            <a:r>
              <a:rPr lang="ru-RU" dirty="0" smtClean="0">
                <a:solidFill>
                  <a:srgbClr val="00FFFF"/>
                </a:solidFill>
              </a:rPr>
              <a:t>Выключайте телевизор во время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   приема пищи.</a:t>
            </a:r>
          </a:p>
          <a:p>
            <a:pPr lvl="0" latinLnBrk="1"/>
            <a:r>
              <a:rPr lang="ru-RU" dirty="0" smtClean="0">
                <a:solidFill>
                  <a:srgbClr val="00FFFF"/>
                </a:solidFill>
              </a:rPr>
              <a:t>Ешьте за столом, а не перед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  экраном телевизора. </a:t>
            </a:r>
          </a:p>
          <a:p>
            <a:pPr lvl="0" latinLnBrk="1">
              <a:buNone/>
            </a:pPr>
            <a:r>
              <a:rPr lang="ru-RU" dirty="0" smtClean="0">
                <a:solidFill>
                  <a:srgbClr val="00FFFF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72400" cy="2593976"/>
          </a:xfrm>
        </p:spPr>
        <p:txBody>
          <a:bodyPr anchor="t"/>
          <a:lstStyle/>
          <a:p>
            <a:pPr eaLnBrk="1" hangingPunct="1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5. Помогите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детям хранить путь к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своему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сердцу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/>
              <a:t>«Больше всего хранимого храни сердце твое, потому что из него источники жизни».</a:t>
            </a:r>
            <a:r>
              <a:rPr lang="ru-RU" sz="3600" dirty="0" smtClean="0"/>
              <a:t>  Притчи  4:23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3" name="Picture 8" descr="https://encrypted-tbn0.gstatic.com/images?q=tbn:ANd9GcSEW5iCxHfHm3pplH7TvI1iMth5ARa65owd_IgwzPDTvvrAiupx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143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462088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/>
              <a:t>В своей книге «Христианский дом» </a:t>
            </a:r>
            <a:r>
              <a:rPr lang="ru-RU" sz="4000" b="1" dirty="0" err="1" smtClean="0"/>
              <a:t>Эллен</a:t>
            </a:r>
            <a:r>
              <a:rPr lang="ru-RU" sz="4000" b="1" dirty="0" smtClean="0"/>
              <a:t> Уайт говорит, что нам нужно «хранить наши чувства, чтобы сатана не взял над ними верх» (с. 401).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greatest-quotes.ru/images/author/c90313b54ac45da4056413d171a542db0425f6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114800"/>
            <a:ext cx="2552700" cy="25527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457201"/>
            <a:ext cx="8610600" cy="1524001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Приемы против планов дьявола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8991600" cy="6019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 детей проводить больше времени с Библией и другой духовной литературой и меньше с </a:t>
            </a:r>
            <a:r>
              <a:rPr lang="ru-RU" alt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Facebook</a:t>
            </a: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Отслеживайте, что смотрят дети по телевизору, на DVD, в интернете и т.д. </a:t>
            </a:r>
          </a:p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Рассказывайте детям о пользе и вреде электронных устройств. </a:t>
            </a:r>
          </a:p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раннего возраста учите их разумно пользоваться электронными устройствами.</a:t>
            </a:r>
          </a:p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Научите их любить музыку, приближающую нас ко Христу. </a:t>
            </a:r>
          </a:p>
          <a:p>
            <a:pPr eaLnBrk="1" hangingPunct="1">
              <a:defRPr/>
            </a:pPr>
            <a:r>
              <a:rPr lang="ru-RU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Проводите интересные домашние богослужения.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04800"/>
            <a:ext cx="8839200" cy="63246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Практикуйте принципы здорового питания. </a:t>
            </a:r>
          </a:p>
          <a:p>
            <a:pPr eaLnBrk="1" hangingPunct="1">
              <a:defRPr/>
            </a:pPr>
            <a:r>
              <a:rPr lang="ru-RU" alt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детям пример молитвенной жизни. </a:t>
            </a:r>
          </a:p>
          <a:p>
            <a:pPr eaLnBrk="1" hangingPunct="1">
              <a:defRPr/>
            </a:pPr>
            <a:r>
              <a:rPr lang="ru-RU" alt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 детей быть избирательными в чтении. Помогайте им читать только духовно укрепляющие книги. </a:t>
            </a:r>
          </a:p>
          <a:p>
            <a:pPr eaLnBrk="1" hangingPunct="1">
              <a:defRPr/>
            </a:pPr>
            <a:r>
              <a:rPr lang="ru-RU" alt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предлагайте детям заняться добрыми делами. Помните пословицу:</a:t>
            </a:r>
          </a:p>
          <a:p>
            <a:pPr eaLnBrk="1" hangingPunct="1">
              <a:buNone/>
              <a:defRPr/>
            </a:pPr>
            <a:r>
              <a:rPr lang="ru-RU" alt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«Безделье — мать всех пороков».</a:t>
            </a:r>
          </a:p>
        </p:txBody>
      </p:sp>
      <p:pic>
        <p:nvPicPr>
          <p:cNvPr id="4" name="Picture 2" descr="C:\Users\Sally\Pictures\10 KUC CHM pix\prayer training\DSC016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572000"/>
            <a:ext cx="1676400" cy="1879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001000" cy="4114800"/>
          </a:xfrm>
        </p:spPr>
        <p:txBody>
          <a:bodyPr/>
          <a:lstStyle/>
          <a:p>
            <a:pPr algn="ctr" eaLnBrk="1" hangingPunct="1">
              <a:buFont typeface="Wingdings" charset="0"/>
              <a:buNone/>
              <a:defRPr/>
            </a:pPr>
            <a:r>
              <a:rPr lang="ru-RU" sz="7400" b="1" dirty="0">
                <a:ea typeface="ＭＳ Ｐゴシック" charset="0"/>
                <a:cs typeface="+mn-cs"/>
              </a:rPr>
              <a:t> </a:t>
            </a:r>
            <a:r>
              <a:rPr lang="ru-RU" sz="7400" b="1" dirty="0" smtClean="0">
                <a:ea typeface="ＭＳ Ｐゴシック" charset="0"/>
                <a:cs typeface="+mn-cs"/>
              </a:rPr>
              <a:t> </a:t>
            </a:r>
            <a:r>
              <a:rPr lang="ru-RU" sz="7400" b="1" dirty="0" smtClean="0">
                <a:latin typeface="Times New Roman" charset="0"/>
                <a:ea typeface="ＭＳ Ｐゴシック" charset="0"/>
                <a:cs typeface="Times New Roman" charset="0"/>
              </a:rPr>
              <a:t>ПУСТЬ ГОСПОДЬ БЛАГОСЛОВИТ ВАС!</a:t>
            </a:r>
            <a:endParaRPr lang="en-US" sz="7400" b="1" dirty="0"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88068" name="Picture 7" descr="ag00171_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-304800"/>
            <a:ext cx="2611437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8305800" cy="1995488"/>
          </a:xfrm>
        </p:spPr>
        <p:txBody>
          <a:bodyPr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Алфавит современных детей</a:t>
            </a:r>
            <a:endParaRPr lang="en-US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229600" cy="4648200"/>
          </a:xfrm>
        </p:spPr>
        <p:txBody>
          <a:bodyPr/>
          <a:lstStyle/>
          <a:p>
            <a:pPr latinLnBrk="1"/>
            <a:r>
              <a:rPr lang="en-US" sz="3600" b="1" dirty="0" smtClean="0"/>
              <a:t>A </a:t>
            </a:r>
            <a:r>
              <a:rPr lang="ru-RU" sz="3600" b="1" dirty="0" smtClean="0"/>
              <a:t>– </a:t>
            </a:r>
            <a:r>
              <a:rPr lang="en-US" sz="3600" b="1" dirty="0" smtClean="0"/>
              <a:t>Apple</a:t>
            </a:r>
            <a:r>
              <a:rPr lang="ru-RU" sz="3600" b="1" dirty="0" smtClean="0"/>
              <a:t> (</a:t>
            </a:r>
            <a:r>
              <a:rPr lang="en-US" sz="3600" b="1" dirty="0" smtClean="0"/>
              <a:t>Steve Jobs</a:t>
            </a:r>
            <a:r>
              <a:rPr lang="ru-RU" sz="3600" b="1" dirty="0" smtClean="0"/>
              <a:t> – </a:t>
            </a:r>
          </a:p>
          <a:p>
            <a:pPr latinLnBrk="1">
              <a:buNone/>
            </a:pPr>
            <a:r>
              <a:rPr lang="ru-RU" sz="3600" b="1" dirty="0" smtClean="0"/>
              <a:t>   основатель </a:t>
            </a:r>
            <a:r>
              <a:rPr lang="en-US" sz="3600" b="1" dirty="0" smtClean="0"/>
              <a:t>Apple</a:t>
            </a:r>
            <a:r>
              <a:rPr lang="ru-RU" sz="3600" b="1" dirty="0" smtClean="0"/>
              <a:t>;</a:t>
            </a:r>
            <a:r>
              <a:rPr lang="ru-RU" sz="3600" dirty="0" smtClean="0"/>
              <a:t> </a:t>
            </a:r>
          </a:p>
          <a:p>
            <a:pPr latinLnBrk="1">
              <a:buNone/>
            </a:pPr>
            <a:r>
              <a:rPr lang="ru-RU" sz="3600" b="1" dirty="0" smtClean="0"/>
              <a:t>   используется для </a:t>
            </a:r>
          </a:p>
          <a:p>
            <a:pPr latinLnBrk="1">
              <a:buNone/>
            </a:pPr>
            <a:r>
              <a:rPr lang="ru-RU" sz="3600" b="1" dirty="0" smtClean="0"/>
              <a:t> обозначения </a:t>
            </a:r>
            <a:r>
              <a:rPr lang="ru-RU" sz="3600" b="1" dirty="0" err="1" smtClean="0"/>
              <a:t>гаджетов</a:t>
            </a:r>
            <a:r>
              <a:rPr lang="ru-RU" sz="3600" b="1" dirty="0" smtClean="0"/>
              <a:t> </a:t>
            </a:r>
            <a:r>
              <a:rPr lang="en-US" sz="3600" b="1" dirty="0" smtClean="0"/>
              <a:t>Apple</a:t>
            </a:r>
            <a:r>
              <a:rPr lang="ru-RU" sz="3600" b="1" dirty="0" smtClean="0"/>
              <a:t>)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B</a:t>
            </a:r>
            <a:r>
              <a:rPr lang="ru-RU" sz="3600" b="1" dirty="0" smtClean="0"/>
              <a:t> - </a:t>
            </a:r>
            <a:r>
              <a:rPr lang="en-US" sz="3600" b="1" dirty="0" smtClean="0"/>
              <a:t>Blackberry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C</a:t>
            </a:r>
            <a:r>
              <a:rPr lang="ru-RU" sz="3600" b="1" dirty="0" smtClean="0"/>
              <a:t> - Компьютер 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D </a:t>
            </a:r>
            <a:r>
              <a:rPr lang="ru-RU" sz="3600" b="1" dirty="0" smtClean="0"/>
              <a:t>– Загрузить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E – Email</a:t>
            </a:r>
            <a:endParaRPr lang="ru-RU" sz="3600" dirty="0" smtClean="0"/>
          </a:p>
          <a:p>
            <a:pPr eaLnBrk="1" hangingPunct="1">
              <a:buNone/>
            </a:pPr>
            <a:endParaRPr lang="en-US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5" descr="https://encrypted-tbn0.gstatic.com/images?q=tbn:ANd9GcSN9d1EgpE8shSXVgAWEBEQJaCxIlAywc4JIA2g4eyqOorfhms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10000"/>
            <a:ext cx="3152775" cy="25161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28599" y="533400"/>
            <a:ext cx="7046913" cy="5562600"/>
          </a:xfrm>
        </p:spPr>
        <p:txBody>
          <a:bodyPr/>
          <a:lstStyle/>
          <a:p>
            <a:pPr latinLnBrk="1"/>
            <a:r>
              <a:rPr lang="en-US" sz="3600" b="1" dirty="0" smtClean="0"/>
              <a:t>G - Google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I – </a:t>
            </a:r>
            <a:r>
              <a:rPr lang="en-US" sz="3600" b="1" dirty="0" err="1" smtClean="0"/>
              <a:t>iPhone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K – </a:t>
            </a:r>
            <a:r>
              <a:rPr lang="en-US" sz="3600" b="1" dirty="0" err="1" smtClean="0"/>
              <a:t>Kaspersky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L – Laptop (</a:t>
            </a:r>
            <a:r>
              <a:rPr lang="ru-RU" sz="3600" b="1" dirty="0" smtClean="0"/>
              <a:t>ноутбук</a:t>
            </a:r>
            <a:r>
              <a:rPr lang="en-US" sz="3600" b="1" dirty="0" smtClean="0"/>
              <a:t>)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M – Microsoft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N – Nokia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S – Skype</a:t>
            </a:r>
            <a:r>
              <a:rPr lang="en-US" sz="3600" dirty="0" smtClean="0"/>
              <a:t> 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T – Twitter</a:t>
            </a:r>
            <a:endParaRPr lang="ru-RU" sz="3600" dirty="0" smtClean="0"/>
          </a:p>
          <a:p>
            <a:pPr latinLnBrk="1"/>
            <a:r>
              <a:rPr lang="en-US" sz="3600" b="1" dirty="0" smtClean="0"/>
              <a:t>U – USB</a:t>
            </a:r>
            <a:endParaRPr lang="ru-RU" sz="3600" dirty="0"/>
          </a:p>
        </p:txBody>
      </p:sp>
      <p:pic>
        <p:nvPicPr>
          <p:cNvPr id="25602" name="Picture 5" descr="http://enriquesantos.com/wp-content/uploads/2012/10/kids-watching-tv-blog-siz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76600"/>
            <a:ext cx="3126132" cy="315277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6934200" cy="3352800"/>
          </a:xfrm>
        </p:spPr>
        <p:txBody>
          <a:bodyPr/>
          <a:lstStyle/>
          <a:p>
            <a:pPr latinLnBrk="1"/>
            <a:r>
              <a:rPr lang="en-US" b="1" dirty="0" smtClean="0"/>
              <a:t>W – Windows</a:t>
            </a:r>
            <a:endParaRPr lang="ru-RU" dirty="0" smtClean="0"/>
          </a:p>
          <a:p>
            <a:pPr latinLnBrk="1"/>
            <a:r>
              <a:rPr lang="en-US" b="1" dirty="0" smtClean="0"/>
              <a:t>X – XP</a:t>
            </a:r>
            <a:endParaRPr lang="ru-RU" dirty="0" smtClean="0"/>
          </a:p>
          <a:p>
            <a:pPr latinLnBrk="1"/>
            <a:r>
              <a:rPr lang="en-US" b="1" dirty="0" smtClean="0"/>
              <a:t>Y – </a:t>
            </a:r>
            <a:r>
              <a:rPr lang="en-US" b="1" dirty="0" err="1" smtClean="0"/>
              <a:t>Youtube</a:t>
            </a:r>
            <a:endParaRPr lang="ru-RU" dirty="0" smtClean="0"/>
          </a:p>
          <a:p>
            <a:pPr latinLnBrk="1"/>
            <a:r>
              <a:rPr lang="en-US" b="1" dirty="0" smtClean="0"/>
              <a:t>Z – </a:t>
            </a:r>
            <a:r>
              <a:rPr lang="en-US" b="1" dirty="0" err="1" smtClean="0"/>
              <a:t>Zukerberg</a:t>
            </a:r>
            <a:r>
              <a:rPr lang="en-US" b="1" dirty="0" smtClean="0"/>
              <a:t> (</a:t>
            </a:r>
            <a:r>
              <a:rPr lang="en-US" b="1" dirty="0" err="1" smtClean="0"/>
              <a:t>основатель</a:t>
            </a:r>
            <a:r>
              <a:rPr lang="en-US" b="1" dirty="0" smtClean="0"/>
              <a:t> </a:t>
            </a:r>
            <a:endParaRPr lang="ru-RU" b="1" dirty="0" smtClean="0"/>
          </a:p>
          <a:p>
            <a:pPr latinLnBrk="1">
              <a:buNone/>
            </a:pPr>
            <a:r>
              <a:rPr lang="ru-RU" b="1" dirty="0" smtClean="0"/>
              <a:t>   </a:t>
            </a:r>
            <a:r>
              <a:rPr lang="en-US" b="1" dirty="0" err="1" smtClean="0"/>
              <a:t>FaceBook</a:t>
            </a:r>
            <a:r>
              <a:rPr lang="en-US" b="1" dirty="0" smtClean="0"/>
              <a:t>)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5" descr="http://1.bp.blogspot.com/-oYN3H0RMzmw/ULdXWWP-bRI/AAAAAAAAAB0/8pgJtUR91Uc/s1600/child-television_1358457c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05200"/>
            <a:ext cx="3505200" cy="31242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1" name="Rectangle 7"/>
          <p:cNvSpPr>
            <a:spLocks noGrp="1" noChangeArrowheads="1"/>
          </p:cNvSpPr>
          <p:nvPr>
            <p:ph type="title"/>
          </p:nvPr>
        </p:nvSpPr>
        <p:spPr>
          <a:xfrm>
            <a:off x="381000" y="-304800"/>
            <a:ext cx="8763000" cy="1995488"/>
          </a:xfrm>
        </p:spPr>
        <p:txBody>
          <a:bodyPr/>
          <a:lstStyle/>
          <a:p>
            <a:pPr algn="ctr" eaLnBrk="1" hangingPunct="1"/>
            <a:r>
              <a:rPr lang="ru-RU" sz="3600" b="1" dirty="0" smtClean="0"/>
              <a:t>Социальные сети и сервисы, </a:t>
            </a:r>
            <a:br>
              <a:rPr lang="ru-RU" sz="3600" b="1" dirty="0" smtClean="0"/>
            </a:br>
            <a:r>
              <a:rPr lang="ru-RU" sz="3600" b="1" dirty="0" smtClean="0"/>
              <a:t>используемые подростками</a:t>
            </a:r>
            <a:endParaRPr lang="en-US" sz="3600" b="1" dirty="0" smtClean="0"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8915400" cy="5029200"/>
          </a:xfrm>
        </p:spPr>
        <p:txBody>
          <a:bodyPr>
            <a:normAutofit fontScale="92500" lnSpcReduction="10000"/>
          </a:bodyPr>
          <a:lstStyle/>
          <a:p>
            <a:pPr algn="ctr" latinLnBrk="1"/>
            <a:r>
              <a:rPr lang="ru-RU" sz="3600" b="1" dirty="0" err="1" smtClean="0"/>
              <a:t>ВКонтакте</a:t>
            </a:r>
            <a:endParaRPr lang="ru-RU" sz="3600" dirty="0" smtClean="0"/>
          </a:p>
          <a:p>
            <a:pPr algn="ctr" latinLnBrk="1"/>
            <a:r>
              <a:rPr lang="ru-RU" sz="3600" b="1" dirty="0" smtClean="0"/>
              <a:t>Одноклассники</a:t>
            </a:r>
            <a:endParaRPr lang="ru-RU" sz="3600" dirty="0" smtClean="0"/>
          </a:p>
          <a:p>
            <a:pPr algn="ctr" latinLnBrk="1"/>
            <a:r>
              <a:rPr lang="en-US" sz="3600" b="1" dirty="0" err="1" smtClean="0"/>
              <a:t>Facebook</a:t>
            </a:r>
            <a:endParaRPr lang="ru-RU" sz="3600" dirty="0" smtClean="0"/>
          </a:p>
          <a:p>
            <a:pPr algn="ctr" latinLnBrk="1"/>
            <a:r>
              <a:rPr lang="en-US" sz="3600" b="1" dirty="0" smtClean="0"/>
              <a:t>Twitter </a:t>
            </a:r>
            <a:endParaRPr lang="ru-RU" sz="3600" dirty="0" smtClean="0"/>
          </a:p>
          <a:p>
            <a:pPr algn="ctr" latinLnBrk="1"/>
            <a:r>
              <a:rPr lang="en-US" sz="3600" b="1" dirty="0" err="1" smtClean="0"/>
              <a:t>Youtube</a:t>
            </a:r>
            <a:r>
              <a:rPr lang="ru-RU" sz="3600" dirty="0" smtClean="0"/>
              <a:t> </a:t>
            </a:r>
          </a:p>
          <a:p>
            <a:pPr algn="ctr" latinLnBrk="1"/>
            <a:r>
              <a:rPr lang="en-US" sz="3600" dirty="0" smtClean="0"/>
              <a:t>Vine </a:t>
            </a:r>
            <a:r>
              <a:rPr lang="ru-RU" sz="3600" dirty="0" smtClean="0"/>
              <a:t>– приложение, </a:t>
            </a:r>
          </a:p>
          <a:p>
            <a:pPr algn="ctr" latinLnBrk="1">
              <a:buNone/>
            </a:pPr>
            <a:r>
              <a:rPr lang="ru-RU" sz="3600" dirty="0" smtClean="0"/>
              <a:t>позволяющее записывать </a:t>
            </a:r>
          </a:p>
          <a:p>
            <a:pPr algn="ctr" latinLnBrk="1">
              <a:buNone/>
            </a:pPr>
            <a:r>
              <a:rPr lang="ru-RU" sz="3600" dirty="0" smtClean="0"/>
              <a:t>и размещать </a:t>
            </a:r>
          </a:p>
          <a:p>
            <a:pPr algn="ctr" latinLnBrk="1">
              <a:buNone/>
            </a:pPr>
            <a:r>
              <a:rPr lang="ru-RU" sz="3600" dirty="0" smtClean="0"/>
              <a:t>в интернете короткие видео. </a:t>
            </a:r>
            <a:endParaRPr lang="ru-RU" sz="3600" dirty="0"/>
          </a:p>
        </p:txBody>
      </p:sp>
      <p:pic>
        <p:nvPicPr>
          <p:cNvPr id="29699" name="Picture 4" descr="CS002908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29400" y="2362200"/>
            <a:ext cx="2306052" cy="1905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0" name="Picture 6" descr="C:\Users\mfunes\AppData\Local\Microsoft\Windows\Temporary Internet Files\Content.IE5\OP0QVL92\MC90008225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732" y="2133600"/>
            <a:ext cx="2091267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mobilefirst_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3800" y="2438400"/>
            <a:ext cx="914400" cy="9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3058070" cy="185941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5800" y="1447800"/>
            <a:ext cx="7696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 пользуются компьютерами, чтобы узнать домашние задания на сайтах . 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6 миллиардов человек из 7 имеют доступ к мобильным телефонам. 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1983 году был выпущен первый 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Laptop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Computer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весом 12,7 кг. 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мире насчитывается более 1,5 миллиардов телеприемников. 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http://timenewsfeed.files.wordpress.com/2013/03/nf_cellphonetoilets-mar-25.jpg?w=360&amp;h=240&amp;crop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905375"/>
            <a:ext cx="2971800" cy="195262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915400" cy="3352800"/>
          </a:xfrm>
        </p:spPr>
        <p:txBody>
          <a:bodyPr/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1,5 тысячи лет после РХ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2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300 лет (с 16 до 19 вв.)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2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100 лет (с 19 до 20 вв.)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2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1940 году -- каждые 20 лет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2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1970 году – каждые 7 лет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2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настоящее время -- каждые 1–2 года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2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2020 году -- каждых 72 дня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en-US" sz="60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7" descr="http://www.mbfbioscience.com/blog/wp-content/uploads/2012/05/IMG_749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24400"/>
            <a:ext cx="3200400" cy="21336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5450" y="-228600"/>
            <a:ext cx="8686800" cy="1295400"/>
          </a:xfr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4800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  <a:p>
            <a:pPr eaLnBrk="1" hangingPunct="1">
              <a:defRPr/>
            </a:pP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Именно </a:t>
            </a:r>
            <a:r>
              <a:rPr lang="ru-RU" sz="5400" dirty="0" err="1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медиа-технологии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ru-RU" sz="5400" dirty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помогают распространять 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знания и  ускорить их рост.</a:t>
            </a:r>
            <a:endParaRPr lang="en-US" sz="5400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45058" name="Picture 4" descr="https://encrypted-tbn3.gstatic.com/images?q=tbn:ANd9GcT2zaVnVQdBwhO5CCb8vhengsUNqOmculamlHgUhn5J_leVVdD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021074"/>
            <a:ext cx="5448300" cy="2560701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4379</TotalTime>
  <Words>670</Words>
  <Application>Microsoft Office PowerPoint</Application>
  <PresentationFormat>Экран (4:3)</PresentationFormat>
  <Paragraphs>126</Paragraphs>
  <Slides>29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Fireworks</vt:lpstr>
      <vt:lpstr>      Как родителям противостоять вызовам СМИ    </vt:lpstr>
      <vt:lpstr>       1. В США дети уже в возрасте до 8 лет используют устройства с выходом в интернет.  2. 7,5 миллионов детей в возрасте до 13 лет являются активными пользователями социальной сети Facebook. 3. 30% приложений на телефонах родителей было скачано их детьми. </vt:lpstr>
      <vt:lpstr>Алфавит современных детей</vt:lpstr>
      <vt:lpstr>Слайд 4</vt:lpstr>
      <vt:lpstr>Слайд 5</vt:lpstr>
      <vt:lpstr>Социальные сети и сервисы,  используемые подростками</vt:lpstr>
      <vt:lpstr>Слайд 7</vt:lpstr>
      <vt:lpstr>     1,5 тысячи лет после РХ   х   2 300 лет (с 16 до 19 вв.)  х  2  100 лет (с 19 до 20 вв.)  х  2 К 1940 году -- каждые 20 лет  х  2 К 1970 году – каждые 7 лет  х  2  В настоящее время -- каждые 1–2 года х 2  К 2020 году -- каждых 72 дня  х  2 </vt:lpstr>
      <vt:lpstr>Слайд 9</vt:lpstr>
      <vt:lpstr>      2005  - зарегистрировано 600 миллиардов вебстраниц.   Эта цифра увеличивалась каждые 6 месяцев.   2006 году годовое увеличение вебстраниц составило 2400 миллиардов.  </vt:lpstr>
      <vt:lpstr>Наблюдения Джин Бунстра  «Мы не можем отрицать тот факт, что медиа технологии привнесли много хорошего в нашу жизнь».</vt:lpstr>
      <vt:lpstr>Доклад Американской академии педиатрии   «Медиа-технологии могут увеличить знания и технические навыки подростков, а также пробудить в них некоторые творческие дарования».</vt:lpstr>
      <vt:lpstr>       Современный интернет – это убийца морали, здоровья и времени. </vt:lpstr>
      <vt:lpstr>Слайд 14</vt:lpstr>
      <vt:lpstr>    Проблема не в излишестве того хорошего, что мы имеем, а в злоупотреблении этим хорошим.  Почему добро становится источником зла?  Как известно,  дети подражают тому, что видят. </vt:lpstr>
      <vt:lpstr>Слайд 16</vt:lpstr>
      <vt:lpstr>Так что же должны делать родители?    </vt:lpstr>
      <vt:lpstr>      Должны ли они сказать  “Нет”  современным электронным устройствам?       </vt:lpstr>
      <vt:lpstr> Пришедшие в нашу жизнь технологии имеют право на существование.   В Книге Даниила 12:4 сказано, что в последнее время знания умножатся.  Тем не менее, контроль за тем, как наши дети используют полученные знания, – наш долг как родителей-христиан. </vt:lpstr>
      <vt:lpstr>Слайд 20</vt:lpstr>
      <vt:lpstr>Слайд 21</vt:lpstr>
      <vt:lpstr>Слайд 22</vt:lpstr>
      <vt:lpstr>   Если вы не выделяете время для игры с вашими детьми, вы вынуждаете их искать другую компанию, и этой компанией могут стать электронные устройства. </vt:lpstr>
      <vt:lpstr>Слайд 24</vt:lpstr>
      <vt:lpstr>5. Помогите детям хранить путь к        своему сердцу   «Больше всего хранимого храни сердце твое, потому что из него источники жизни».  Притчи  4:23 </vt:lpstr>
      <vt:lpstr>       В своей книге «Христианский дом» Эллен Уайт говорит, что нам нужно «хранить наши чувства, чтобы сатана не взял над ними верх» (с. 401).</vt:lpstr>
      <vt:lpstr>Приемы против планов дьявола</vt:lpstr>
      <vt:lpstr>Слайд 28</vt:lpstr>
      <vt:lpstr>Слайд 29</vt:lpstr>
    </vt:vector>
  </TitlesOfParts>
  <Company>S.D.A. Church World headquarters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GC User</dc:creator>
  <cp:lastModifiedBy>zkaminskaya</cp:lastModifiedBy>
  <cp:revision>414</cp:revision>
  <cp:lastPrinted>2014-02-12T20:46:22Z</cp:lastPrinted>
  <dcterms:created xsi:type="dcterms:W3CDTF">2003-12-11T20:55:53Z</dcterms:created>
  <dcterms:modified xsi:type="dcterms:W3CDTF">2016-04-05T11:52:02Z</dcterms:modified>
</cp:coreProperties>
</file>