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notesSlides/notesSlide10.xml" ContentType="application/vnd.openxmlformats-officedocument.presentationml.notesSlide+xml"/>
  <Override PartName="/ppt/diagrams/data2.xml" ContentType="application/vnd.openxmlformats-officedocument.drawingml.diagramData+xml"/>
  <Override PartName="/customXml/itemProps4.xml" ContentType="application/vnd.openxmlformats-officedocument.customXml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5"/>
  </p:sldMasterIdLst>
  <p:notesMasterIdLst>
    <p:notesMasterId r:id="rId30"/>
  </p:notesMasterIdLst>
  <p:sldIdLst>
    <p:sldId id="256" r:id="rId6"/>
    <p:sldId id="289" r:id="rId7"/>
    <p:sldId id="257" r:id="rId8"/>
    <p:sldId id="258" r:id="rId9"/>
    <p:sldId id="290" r:id="rId10"/>
    <p:sldId id="259" r:id="rId11"/>
    <p:sldId id="260" r:id="rId12"/>
    <p:sldId id="261" r:id="rId13"/>
    <p:sldId id="262" r:id="rId14"/>
    <p:sldId id="264" r:id="rId15"/>
    <p:sldId id="263" r:id="rId16"/>
    <p:sldId id="265" r:id="rId17"/>
    <p:sldId id="267" r:id="rId18"/>
    <p:sldId id="266" r:id="rId19"/>
    <p:sldId id="269" r:id="rId20"/>
    <p:sldId id="270" r:id="rId21"/>
    <p:sldId id="271" r:id="rId22"/>
    <p:sldId id="272" r:id="rId23"/>
    <p:sldId id="273" r:id="rId24"/>
    <p:sldId id="279" r:id="rId25"/>
    <p:sldId id="274" r:id="rId26"/>
    <p:sldId id="275" r:id="rId27"/>
    <p:sldId id="280" r:id="rId28"/>
    <p:sldId id="281" r:id="rId29"/>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Times New Roman" pitchFamily="18" charset="0"/>
        <a:ea typeface="MS PGothic" pitchFamily="34" charset="-128"/>
        <a:cs typeface="+mn-cs"/>
      </a:defRPr>
    </a:lvl1pPr>
    <a:lvl2pPr marL="457200" algn="ctr" rtl="0" fontAlgn="base">
      <a:spcBef>
        <a:spcPct val="0"/>
      </a:spcBef>
      <a:spcAft>
        <a:spcPct val="0"/>
      </a:spcAft>
      <a:defRPr sz="2400" kern="1200">
        <a:solidFill>
          <a:schemeClr val="tx1"/>
        </a:solidFill>
        <a:latin typeface="Times New Roman" pitchFamily="18" charset="0"/>
        <a:ea typeface="MS PGothic" pitchFamily="34" charset="-128"/>
        <a:cs typeface="+mn-cs"/>
      </a:defRPr>
    </a:lvl2pPr>
    <a:lvl3pPr marL="914400" algn="ctr" rtl="0" fontAlgn="base">
      <a:spcBef>
        <a:spcPct val="0"/>
      </a:spcBef>
      <a:spcAft>
        <a:spcPct val="0"/>
      </a:spcAft>
      <a:defRPr sz="2400" kern="1200">
        <a:solidFill>
          <a:schemeClr val="tx1"/>
        </a:solidFill>
        <a:latin typeface="Times New Roman" pitchFamily="18" charset="0"/>
        <a:ea typeface="MS PGothic" pitchFamily="34" charset="-128"/>
        <a:cs typeface="+mn-cs"/>
      </a:defRPr>
    </a:lvl3pPr>
    <a:lvl4pPr marL="1371600" algn="ctr" rtl="0" fontAlgn="base">
      <a:spcBef>
        <a:spcPct val="0"/>
      </a:spcBef>
      <a:spcAft>
        <a:spcPct val="0"/>
      </a:spcAft>
      <a:defRPr sz="2400" kern="1200">
        <a:solidFill>
          <a:schemeClr val="tx1"/>
        </a:solidFill>
        <a:latin typeface="Times New Roman" pitchFamily="18" charset="0"/>
        <a:ea typeface="MS PGothic" pitchFamily="34" charset="-128"/>
        <a:cs typeface="+mn-cs"/>
      </a:defRPr>
    </a:lvl4pPr>
    <a:lvl5pPr marL="1828800" algn="ctr" rtl="0" fontAlgn="base">
      <a:spcBef>
        <a:spcPct val="0"/>
      </a:spcBef>
      <a:spcAft>
        <a:spcPct val="0"/>
      </a:spcAft>
      <a:defRPr sz="2400" kern="1200">
        <a:solidFill>
          <a:schemeClr val="tx1"/>
        </a:solidFill>
        <a:latin typeface="Times New Roman" pitchFamily="18" charset="0"/>
        <a:ea typeface="MS PGothic" pitchFamily="34" charset="-128"/>
        <a:cs typeface="+mn-cs"/>
      </a:defRPr>
    </a:lvl5pPr>
    <a:lvl6pPr marL="2286000" algn="l" defTabSz="914400" rtl="0" eaLnBrk="1" latinLnBrk="0" hangingPunct="1">
      <a:defRPr sz="2400" kern="1200">
        <a:solidFill>
          <a:schemeClr val="tx1"/>
        </a:solidFill>
        <a:latin typeface="Times New Roman" pitchFamily="18" charset="0"/>
        <a:ea typeface="MS PGothic" pitchFamily="34" charset="-128"/>
        <a:cs typeface="+mn-cs"/>
      </a:defRPr>
    </a:lvl6pPr>
    <a:lvl7pPr marL="2743200" algn="l" defTabSz="914400" rtl="0" eaLnBrk="1" latinLnBrk="0" hangingPunct="1">
      <a:defRPr sz="2400" kern="1200">
        <a:solidFill>
          <a:schemeClr val="tx1"/>
        </a:solidFill>
        <a:latin typeface="Times New Roman" pitchFamily="18" charset="0"/>
        <a:ea typeface="MS PGothic" pitchFamily="34" charset="-128"/>
        <a:cs typeface="+mn-cs"/>
      </a:defRPr>
    </a:lvl7pPr>
    <a:lvl8pPr marL="3200400" algn="l" defTabSz="914400" rtl="0" eaLnBrk="1" latinLnBrk="0" hangingPunct="1">
      <a:defRPr sz="2400" kern="1200">
        <a:solidFill>
          <a:schemeClr val="tx1"/>
        </a:solidFill>
        <a:latin typeface="Times New Roman" pitchFamily="18" charset="0"/>
        <a:ea typeface="MS PGothic" pitchFamily="34" charset="-128"/>
        <a:cs typeface="+mn-cs"/>
      </a:defRPr>
    </a:lvl8pPr>
    <a:lvl9pPr marL="3657600" algn="l" defTabSz="914400" rtl="0" eaLnBrk="1" latinLnBrk="0" hangingPunct="1">
      <a:defRPr sz="2400" kern="1200">
        <a:solidFill>
          <a:schemeClr val="tx1"/>
        </a:solidFill>
        <a:latin typeface="Times New Roman" pitchFamily="18"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D4"/>
    <a:srgbClr val="000066"/>
    <a:srgbClr val="3A5047"/>
    <a:srgbClr val="EAEAEA"/>
    <a:srgbClr val="C0C0C0"/>
    <a:srgbClr val="2D385D"/>
    <a:srgbClr val="827F08"/>
    <a:srgbClr val="A8946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574" autoAdjust="0"/>
  </p:normalViewPr>
  <p:slideViewPr>
    <p:cSldViewPr>
      <p:cViewPr>
        <p:scale>
          <a:sx n="50" d="100"/>
          <a:sy n="50" d="100"/>
        </p:scale>
        <p:origin x="-1253" y="-91"/>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E60C5B-E392-4829-9AD3-3B19122CA88A}" type="doc">
      <dgm:prSet loTypeId="urn:microsoft.com/office/officeart/2005/8/layout/chart3" loCatId="cycle" qsTypeId="urn:microsoft.com/office/officeart/2005/8/quickstyle/simple1" qsCatId="simple" csTypeId="urn:microsoft.com/office/officeart/2005/8/colors/colorful1#1" csCatId="colorful" phldr="1"/>
      <dgm:spPr/>
      <dgm:t>
        <a:bodyPr/>
        <a:lstStyle/>
        <a:p>
          <a:endParaRPr lang="en-US"/>
        </a:p>
      </dgm:t>
    </dgm:pt>
    <dgm:pt modelId="{32AA6A37-63C3-4531-BB3B-F0EC5A6EE01B}">
      <dgm:prSet custT="1"/>
      <dgm:spPr>
        <a:solidFill>
          <a:srgbClr val="FFFF00"/>
        </a:solidFill>
      </dgm:spPr>
      <dgm:t>
        <a:bodyPr/>
        <a:lstStyle/>
        <a:p>
          <a:pPr rtl="0">
            <a:lnSpc>
              <a:spcPct val="80000"/>
            </a:lnSpc>
          </a:pPr>
          <a:r>
            <a:rPr lang="ru-RU" sz="2800" b="1" u="none" dirty="0" smtClean="0">
              <a:solidFill>
                <a:schemeClr val="tx1"/>
              </a:solidFill>
            </a:rPr>
            <a:t>Несоответствие искреннего славословия, (правильной хвалы), и догматического поклонения («правильного верования»). </a:t>
          </a:r>
          <a:endParaRPr lang="en-US" sz="2800" b="1" u="none" dirty="0">
            <a:solidFill>
              <a:schemeClr val="tx1"/>
            </a:solidFill>
            <a:effectLst>
              <a:outerShdw blurRad="50800" dist="38100" dir="13500000" algn="br" rotWithShape="0">
                <a:prstClr val="black">
                  <a:alpha val="40000"/>
                </a:prstClr>
              </a:outerShdw>
            </a:effectLst>
            <a:latin typeface="Arial Narrow"/>
            <a:cs typeface="Arial Narrow"/>
          </a:endParaRPr>
        </a:p>
      </dgm:t>
    </dgm:pt>
    <dgm:pt modelId="{EC9D6B9B-3728-4E6A-A194-8601D5BFCDA6}" type="parTrans" cxnId="{EAC42389-F738-4A2B-B2B9-342034549D5A}">
      <dgm:prSet/>
      <dgm:spPr/>
      <dgm:t>
        <a:bodyPr/>
        <a:lstStyle/>
        <a:p>
          <a:endParaRPr lang="en-US"/>
        </a:p>
      </dgm:t>
    </dgm:pt>
    <dgm:pt modelId="{5FA8CA84-49D3-4591-A8A9-E069D9BBECEA}" type="sibTrans" cxnId="{EAC42389-F738-4A2B-B2B9-342034549D5A}">
      <dgm:prSet/>
      <dgm:spPr/>
      <dgm:t>
        <a:bodyPr/>
        <a:lstStyle/>
        <a:p>
          <a:endParaRPr lang="en-US"/>
        </a:p>
      </dgm:t>
    </dgm:pt>
    <dgm:pt modelId="{E50A4E33-2CB4-4A6F-A11F-15366521E57A}">
      <dgm:prSet custT="1"/>
      <dgm:spPr>
        <a:solidFill>
          <a:srgbClr val="FF6600"/>
        </a:solidFill>
      </dgm:spPr>
      <dgm:t>
        <a:bodyPr/>
        <a:lstStyle/>
        <a:p>
          <a:pPr algn="r" rtl="0">
            <a:lnSpc>
              <a:spcPct val="80000"/>
            </a:lnSpc>
          </a:pPr>
          <a:r>
            <a:rPr lang="ru-RU" sz="2800" b="1" u="none" dirty="0" smtClean="0">
              <a:solidFill>
                <a:schemeClr val="tx1"/>
              </a:solidFill>
            </a:rPr>
            <a:t>Пристальное внимание к просвещению и интеллектуальному развитию общества со времён Реформации (эпохи Просвещения).</a:t>
          </a:r>
          <a:r>
            <a:rPr lang="ru-RU" sz="2800" b="1" u="sng" dirty="0" smtClean="0">
              <a:solidFill>
                <a:schemeClr val="tx1"/>
              </a:solidFill>
            </a:rPr>
            <a:t> </a:t>
          </a:r>
          <a:endParaRPr lang="en-US" sz="2800" b="1" dirty="0">
            <a:solidFill>
              <a:schemeClr val="tx1"/>
            </a:solidFill>
            <a:effectLst>
              <a:outerShdw blurRad="50800" dist="38100" dir="13500000" algn="br" rotWithShape="0">
                <a:prstClr val="black">
                  <a:alpha val="40000"/>
                </a:prstClr>
              </a:outerShdw>
            </a:effectLst>
            <a:latin typeface="Arial Narrow"/>
            <a:cs typeface="Arial Narrow"/>
          </a:endParaRPr>
        </a:p>
      </dgm:t>
    </dgm:pt>
    <dgm:pt modelId="{52F5DA2F-6396-43ED-8B38-8E1ACA2EF332}" type="parTrans" cxnId="{F3B84BC8-1365-4532-A34D-0DA541820FA4}">
      <dgm:prSet/>
      <dgm:spPr/>
      <dgm:t>
        <a:bodyPr/>
        <a:lstStyle/>
        <a:p>
          <a:endParaRPr lang="en-US"/>
        </a:p>
      </dgm:t>
    </dgm:pt>
    <dgm:pt modelId="{CE6EB0ED-19CB-4A29-ACDC-429D3859EE7D}" type="sibTrans" cxnId="{F3B84BC8-1365-4532-A34D-0DA541820FA4}">
      <dgm:prSet/>
      <dgm:spPr/>
      <dgm:t>
        <a:bodyPr/>
        <a:lstStyle/>
        <a:p>
          <a:endParaRPr lang="en-US"/>
        </a:p>
      </dgm:t>
    </dgm:pt>
    <dgm:pt modelId="{A2B4ECDD-77C5-4D14-9640-5D8505227C33}" type="pres">
      <dgm:prSet presAssocID="{D4E60C5B-E392-4829-9AD3-3B19122CA88A}" presName="compositeShape" presStyleCnt="0">
        <dgm:presLayoutVars>
          <dgm:chMax val="7"/>
          <dgm:dir/>
          <dgm:resizeHandles val="exact"/>
        </dgm:presLayoutVars>
      </dgm:prSet>
      <dgm:spPr/>
      <dgm:t>
        <a:bodyPr/>
        <a:lstStyle/>
        <a:p>
          <a:endParaRPr lang="en-US"/>
        </a:p>
      </dgm:t>
    </dgm:pt>
    <dgm:pt modelId="{92BA07E4-3613-4084-81D4-5073996D0BA1}" type="pres">
      <dgm:prSet presAssocID="{D4E60C5B-E392-4829-9AD3-3B19122CA88A}" presName="wedge1" presStyleLbl="node1" presStyleIdx="0" presStyleCnt="2" custScaleX="207432" custScaleY="119048"/>
      <dgm:spPr/>
      <dgm:t>
        <a:bodyPr/>
        <a:lstStyle/>
        <a:p>
          <a:endParaRPr lang="en-US"/>
        </a:p>
      </dgm:t>
    </dgm:pt>
    <dgm:pt modelId="{E1EA9B19-B8DA-4917-BA0B-7BAD45687B56}" type="pres">
      <dgm:prSet presAssocID="{D4E60C5B-E392-4829-9AD3-3B19122CA88A}" presName="wedge1Tx" presStyleLbl="node1" presStyleIdx="0" presStyleCnt="2">
        <dgm:presLayoutVars>
          <dgm:chMax val="0"/>
          <dgm:chPref val="0"/>
          <dgm:bulletEnabled val="1"/>
        </dgm:presLayoutVars>
      </dgm:prSet>
      <dgm:spPr/>
      <dgm:t>
        <a:bodyPr/>
        <a:lstStyle/>
        <a:p>
          <a:endParaRPr lang="en-US"/>
        </a:p>
      </dgm:t>
    </dgm:pt>
    <dgm:pt modelId="{9EDA8358-5205-477D-A3BF-933A5C2A1FA8}" type="pres">
      <dgm:prSet presAssocID="{D4E60C5B-E392-4829-9AD3-3B19122CA88A}" presName="wedge2" presStyleLbl="node1" presStyleIdx="1" presStyleCnt="2" custScaleX="194156" custScaleY="119048"/>
      <dgm:spPr/>
      <dgm:t>
        <a:bodyPr/>
        <a:lstStyle/>
        <a:p>
          <a:endParaRPr lang="en-US"/>
        </a:p>
      </dgm:t>
    </dgm:pt>
    <dgm:pt modelId="{6A798B10-6363-4521-B188-382734874C82}" type="pres">
      <dgm:prSet presAssocID="{D4E60C5B-E392-4829-9AD3-3B19122CA88A}" presName="wedge2Tx" presStyleLbl="node1" presStyleIdx="1" presStyleCnt="2">
        <dgm:presLayoutVars>
          <dgm:chMax val="0"/>
          <dgm:chPref val="0"/>
          <dgm:bulletEnabled val="1"/>
        </dgm:presLayoutVars>
      </dgm:prSet>
      <dgm:spPr/>
      <dgm:t>
        <a:bodyPr/>
        <a:lstStyle/>
        <a:p>
          <a:endParaRPr lang="en-US"/>
        </a:p>
      </dgm:t>
    </dgm:pt>
  </dgm:ptLst>
  <dgm:cxnLst>
    <dgm:cxn modelId="{CC424400-AB23-404B-8EFE-2AF601025CA7}" type="presOf" srcId="{D4E60C5B-E392-4829-9AD3-3B19122CA88A}" destId="{A2B4ECDD-77C5-4D14-9640-5D8505227C33}" srcOrd="0" destOrd="0" presId="urn:microsoft.com/office/officeart/2005/8/layout/chart3"/>
    <dgm:cxn modelId="{889EAFA4-67DB-914A-8CA6-C8B9616DFC6B}" type="presOf" srcId="{32AA6A37-63C3-4531-BB3B-F0EC5A6EE01B}" destId="{92BA07E4-3613-4084-81D4-5073996D0BA1}" srcOrd="0" destOrd="0" presId="urn:microsoft.com/office/officeart/2005/8/layout/chart3"/>
    <dgm:cxn modelId="{DDAD6E2D-7DE3-7542-A2C5-A9FC3B5C5605}" type="presOf" srcId="{E50A4E33-2CB4-4A6F-A11F-15366521E57A}" destId="{6A798B10-6363-4521-B188-382734874C82}" srcOrd="1" destOrd="0" presId="urn:microsoft.com/office/officeart/2005/8/layout/chart3"/>
    <dgm:cxn modelId="{8F061499-EAD5-5141-ABC6-A9FD03414A57}" type="presOf" srcId="{E50A4E33-2CB4-4A6F-A11F-15366521E57A}" destId="{9EDA8358-5205-477D-A3BF-933A5C2A1FA8}" srcOrd="0" destOrd="0" presId="urn:microsoft.com/office/officeart/2005/8/layout/chart3"/>
    <dgm:cxn modelId="{F3B84BC8-1365-4532-A34D-0DA541820FA4}" srcId="{D4E60C5B-E392-4829-9AD3-3B19122CA88A}" destId="{E50A4E33-2CB4-4A6F-A11F-15366521E57A}" srcOrd="1" destOrd="0" parTransId="{52F5DA2F-6396-43ED-8B38-8E1ACA2EF332}" sibTransId="{CE6EB0ED-19CB-4A29-ACDC-429D3859EE7D}"/>
    <dgm:cxn modelId="{25609E4A-D130-3A4F-B15F-D5E64A09372B}" type="presOf" srcId="{32AA6A37-63C3-4531-BB3B-F0EC5A6EE01B}" destId="{E1EA9B19-B8DA-4917-BA0B-7BAD45687B56}" srcOrd="1" destOrd="0" presId="urn:microsoft.com/office/officeart/2005/8/layout/chart3"/>
    <dgm:cxn modelId="{EAC42389-F738-4A2B-B2B9-342034549D5A}" srcId="{D4E60C5B-E392-4829-9AD3-3B19122CA88A}" destId="{32AA6A37-63C3-4531-BB3B-F0EC5A6EE01B}" srcOrd="0" destOrd="0" parTransId="{EC9D6B9B-3728-4E6A-A194-8601D5BFCDA6}" sibTransId="{5FA8CA84-49D3-4591-A8A9-E069D9BBECEA}"/>
    <dgm:cxn modelId="{112F4F97-1495-E34A-A63B-62BF16371C42}" type="presParOf" srcId="{A2B4ECDD-77C5-4D14-9640-5D8505227C33}" destId="{92BA07E4-3613-4084-81D4-5073996D0BA1}" srcOrd="0" destOrd="0" presId="urn:microsoft.com/office/officeart/2005/8/layout/chart3"/>
    <dgm:cxn modelId="{A20AFE1D-C618-2C47-AE2F-710831D9AE9C}" type="presParOf" srcId="{A2B4ECDD-77C5-4D14-9640-5D8505227C33}" destId="{E1EA9B19-B8DA-4917-BA0B-7BAD45687B56}" srcOrd="1" destOrd="0" presId="urn:microsoft.com/office/officeart/2005/8/layout/chart3"/>
    <dgm:cxn modelId="{F12B1EF8-A29D-AA4F-8C3A-7874C1BED3F5}" type="presParOf" srcId="{A2B4ECDD-77C5-4D14-9640-5D8505227C33}" destId="{9EDA8358-5205-477D-A3BF-933A5C2A1FA8}" srcOrd="2" destOrd="0" presId="urn:microsoft.com/office/officeart/2005/8/layout/chart3"/>
    <dgm:cxn modelId="{38CAE8BF-05B2-444C-8D35-92EC5C25E65A}" type="presParOf" srcId="{A2B4ECDD-77C5-4D14-9640-5D8505227C33}" destId="{6A798B10-6363-4521-B188-382734874C82}" srcOrd="3" destOrd="0" presId="urn:microsoft.com/office/officeart/2005/8/layout/char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C6EAEFE-A112-4CE0-B780-D46A54154DA1}" type="doc">
      <dgm:prSet loTypeId="urn:microsoft.com/office/officeart/2005/8/layout/hList7#1" loCatId="list" qsTypeId="urn:microsoft.com/office/officeart/2005/8/quickstyle/simple1" qsCatId="simple" csTypeId="urn:microsoft.com/office/officeart/2005/8/colors/accent1_2" csCatId="accent1" phldr="1"/>
      <dgm:spPr/>
      <dgm:t>
        <a:bodyPr/>
        <a:lstStyle/>
        <a:p>
          <a:endParaRPr lang="en-US"/>
        </a:p>
      </dgm:t>
    </dgm:pt>
    <dgm:pt modelId="{3FFD288D-6E2C-4FB1-8471-DC9213B8E8B4}">
      <dgm:prSet custT="1"/>
      <dgm:spPr/>
      <dgm:t>
        <a:bodyPr/>
        <a:lstStyle/>
        <a:p>
          <a:pPr rtl="0"/>
          <a:endParaRPr kumimoji="1" lang="ru-RU" sz="3600" dirty="0" smtClean="0"/>
        </a:p>
        <a:p>
          <a:pPr rtl="0"/>
          <a:r>
            <a:rPr kumimoji="1" lang="ru-RU" sz="3600" dirty="0" smtClean="0"/>
            <a:t>•	</a:t>
          </a:r>
        </a:p>
        <a:p>
          <a:pPr rtl="0"/>
          <a:r>
            <a:rPr lang="ru-RU" sz="3600" b="1" dirty="0" smtClean="0"/>
            <a:t>«То обстоятельство, что мы кого-то или что-то исключаем из программы церковного богослужения или, наоборот, решаем включить, многое говорит о нашей вере и том духовном состоянии общины, в котором она    пребывает».         </a:t>
          </a:r>
          <a:r>
            <a:rPr lang="ru-RU" sz="2800" b="1" dirty="0" smtClean="0"/>
            <a:t>(Стив </a:t>
          </a:r>
          <a:r>
            <a:rPr lang="ru-RU" sz="2800" b="1" dirty="0" err="1" smtClean="0"/>
            <a:t>Бургер</a:t>
          </a:r>
          <a:r>
            <a:rPr lang="ru-RU" sz="2800" b="1" dirty="0" smtClean="0"/>
            <a:t>)</a:t>
          </a:r>
          <a:endParaRPr lang="en-US" sz="2800" dirty="0"/>
        </a:p>
      </dgm:t>
    </dgm:pt>
    <dgm:pt modelId="{513E3D8A-21EC-4832-9C3F-F996689F349D}" type="parTrans" cxnId="{FE9E5A0A-E1AD-45BC-B50D-E9D810D4685C}">
      <dgm:prSet/>
      <dgm:spPr/>
      <dgm:t>
        <a:bodyPr/>
        <a:lstStyle/>
        <a:p>
          <a:endParaRPr lang="en-US"/>
        </a:p>
      </dgm:t>
    </dgm:pt>
    <dgm:pt modelId="{F078B6D2-043B-4944-88E4-BE52DDD90F8E}" type="sibTrans" cxnId="{FE9E5A0A-E1AD-45BC-B50D-E9D810D4685C}">
      <dgm:prSet/>
      <dgm:spPr/>
      <dgm:t>
        <a:bodyPr/>
        <a:lstStyle/>
        <a:p>
          <a:endParaRPr lang="en-US"/>
        </a:p>
      </dgm:t>
    </dgm:pt>
    <dgm:pt modelId="{EEA2A285-36F0-41E9-A0A8-EFF6B230F591}" type="pres">
      <dgm:prSet presAssocID="{9C6EAEFE-A112-4CE0-B780-D46A54154DA1}" presName="Name0" presStyleCnt="0">
        <dgm:presLayoutVars>
          <dgm:dir/>
          <dgm:resizeHandles val="exact"/>
        </dgm:presLayoutVars>
      </dgm:prSet>
      <dgm:spPr/>
      <dgm:t>
        <a:bodyPr/>
        <a:lstStyle/>
        <a:p>
          <a:endParaRPr lang="en-US"/>
        </a:p>
      </dgm:t>
    </dgm:pt>
    <dgm:pt modelId="{10F6E1D8-3BDF-422A-9235-09105EE489E6}" type="pres">
      <dgm:prSet presAssocID="{9C6EAEFE-A112-4CE0-B780-D46A54154DA1}" presName="fgShape" presStyleLbl="fgShp" presStyleIdx="0" presStyleCnt="1" custLinFactY="-211111" custLinFactNeighborX="-725" custLinFactNeighborY="-300000"/>
      <dgm:spPr>
        <a:solidFill>
          <a:schemeClr val="accent1"/>
        </a:solidFill>
        <a:ln>
          <a:noFill/>
        </a:ln>
      </dgm:spPr>
      <dgm:t>
        <a:bodyPr/>
        <a:lstStyle/>
        <a:p>
          <a:endParaRPr lang="ru-RU"/>
        </a:p>
      </dgm:t>
    </dgm:pt>
    <dgm:pt modelId="{7A1A1180-29F4-400D-8C0D-300BCBC953D5}" type="pres">
      <dgm:prSet presAssocID="{9C6EAEFE-A112-4CE0-B780-D46A54154DA1}" presName="linComp" presStyleCnt="0"/>
      <dgm:spPr/>
    </dgm:pt>
    <dgm:pt modelId="{7B1E7261-4131-4659-B7DD-062E24416363}" type="pres">
      <dgm:prSet presAssocID="{3FFD288D-6E2C-4FB1-8471-DC9213B8E8B4}" presName="compNode" presStyleCnt="0"/>
      <dgm:spPr/>
    </dgm:pt>
    <dgm:pt modelId="{12BD40AD-4498-45A1-B33F-F3B753BC6811}" type="pres">
      <dgm:prSet presAssocID="{3FFD288D-6E2C-4FB1-8471-DC9213B8E8B4}" presName="bkgdShape" presStyleLbl="node1" presStyleIdx="0" presStyleCnt="1" custLinFactNeighborX="2564"/>
      <dgm:spPr/>
      <dgm:t>
        <a:bodyPr/>
        <a:lstStyle/>
        <a:p>
          <a:endParaRPr lang="en-US"/>
        </a:p>
      </dgm:t>
    </dgm:pt>
    <dgm:pt modelId="{D3ED2559-2241-4FB1-9F9B-48C7B98571F3}" type="pres">
      <dgm:prSet presAssocID="{3FFD288D-6E2C-4FB1-8471-DC9213B8E8B4}" presName="nodeTx" presStyleLbl="node1" presStyleIdx="0" presStyleCnt="1">
        <dgm:presLayoutVars>
          <dgm:bulletEnabled val="1"/>
        </dgm:presLayoutVars>
      </dgm:prSet>
      <dgm:spPr/>
      <dgm:t>
        <a:bodyPr/>
        <a:lstStyle/>
        <a:p>
          <a:endParaRPr lang="en-US"/>
        </a:p>
      </dgm:t>
    </dgm:pt>
    <dgm:pt modelId="{287CA173-99FE-476F-93FD-FFF8C280EB9A}" type="pres">
      <dgm:prSet presAssocID="{3FFD288D-6E2C-4FB1-8471-DC9213B8E8B4}" presName="invisiNode" presStyleLbl="node1" presStyleIdx="0" presStyleCnt="1"/>
      <dgm:spPr/>
    </dgm:pt>
    <dgm:pt modelId="{E10675FE-2937-4931-AF31-C0AD2F0DDD41}" type="pres">
      <dgm:prSet presAssocID="{3FFD288D-6E2C-4FB1-8471-DC9213B8E8B4}" presName="imagNode" presStyleLbl="fgImgPlace1" presStyleIdx="0" presStyleCnt="1" custFlipVert="1" custFlipHor="1" custScaleX="6065" custScaleY="2002" custLinFactX="-100000" custLinFactNeighborX="-123253" custLinFactNeighborY="4711"/>
      <dgm:spPr/>
    </dgm:pt>
  </dgm:ptLst>
  <dgm:cxnLst>
    <dgm:cxn modelId="{FE9E5A0A-E1AD-45BC-B50D-E9D810D4685C}" srcId="{9C6EAEFE-A112-4CE0-B780-D46A54154DA1}" destId="{3FFD288D-6E2C-4FB1-8471-DC9213B8E8B4}" srcOrd="0" destOrd="0" parTransId="{513E3D8A-21EC-4832-9C3F-F996689F349D}" sibTransId="{F078B6D2-043B-4944-88E4-BE52DDD90F8E}"/>
    <dgm:cxn modelId="{9D580332-5558-8640-830B-168B424DBB8A}" type="presOf" srcId="{3FFD288D-6E2C-4FB1-8471-DC9213B8E8B4}" destId="{12BD40AD-4498-45A1-B33F-F3B753BC6811}" srcOrd="0" destOrd="0" presId="urn:microsoft.com/office/officeart/2005/8/layout/hList7#1"/>
    <dgm:cxn modelId="{FBAE023B-90DD-7448-A2D8-DC156E42AAE7}" type="presOf" srcId="{3FFD288D-6E2C-4FB1-8471-DC9213B8E8B4}" destId="{D3ED2559-2241-4FB1-9F9B-48C7B98571F3}" srcOrd="1" destOrd="0" presId="urn:microsoft.com/office/officeart/2005/8/layout/hList7#1"/>
    <dgm:cxn modelId="{1E3B6D34-0F1F-CA4E-9FD7-F76B381252A7}" type="presOf" srcId="{9C6EAEFE-A112-4CE0-B780-D46A54154DA1}" destId="{EEA2A285-36F0-41E9-A0A8-EFF6B230F591}" srcOrd="0" destOrd="0" presId="urn:microsoft.com/office/officeart/2005/8/layout/hList7#1"/>
    <dgm:cxn modelId="{08642722-BDE4-D040-9321-73A186ED7B95}" type="presParOf" srcId="{EEA2A285-36F0-41E9-A0A8-EFF6B230F591}" destId="{10F6E1D8-3BDF-422A-9235-09105EE489E6}" srcOrd="0" destOrd="0" presId="urn:microsoft.com/office/officeart/2005/8/layout/hList7#1"/>
    <dgm:cxn modelId="{39AFD34F-7BD6-F143-B041-EF007EBFE811}" type="presParOf" srcId="{EEA2A285-36F0-41E9-A0A8-EFF6B230F591}" destId="{7A1A1180-29F4-400D-8C0D-300BCBC953D5}" srcOrd="1" destOrd="0" presId="urn:microsoft.com/office/officeart/2005/8/layout/hList7#1"/>
    <dgm:cxn modelId="{3DD41CA2-4084-AF4D-8D95-92EA2452D056}" type="presParOf" srcId="{7A1A1180-29F4-400D-8C0D-300BCBC953D5}" destId="{7B1E7261-4131-4659-B7DD-062E24416363}" srcOrd="0" destOrd="0" presId="urn:microsoft.com/office/officeart/2005/8/layout/hList7#1"/>
    <dgm:cxn modelId="{F1792BA2-6789-5546-A46A-6259FED66A60}" type="presParOf" srcId="{7B1E7261-4131-4659-B7DD-062E24416363}" destId="{12BD40AD-4498-45A1-B33F-F3B753BC6811}" srcOrd="0" destOrd="0" presId="urn:microsoft.com/office/officeart/2005/8/layout/hList7#1"/>
    <dgm:cxn modelId="{D97667CF-E52E-C844-BBEE-D65063A15678}" type="presParOf" srcId="{7B1E7261-4131-4659-B7DD-062E24416363}" destId="{D3ED2559-2241-4FB1-9F9B-48C7B98571F3}" srcOrd="1" destOrd="0" presId="urn:microsoft.com/office/officeart/2005/8/layout/hList7#1"/>
    <dgm:cxn modelId="{52CAF42B-BB5B-FF43-8040-39FD7A9465A9}" type="presParOf" srcId="{7B1E7261-4131-4659-B7DD-062E24416363}" destId="{287CA173-99FE-476F-93FD-FFF8C280EB9A}" srcOrd="2" destOrd="0" presId="urn:microsoft.com/office/officeart/2005/8/layout/hList7#1"/>
    <dgm:cxn modelId="{C35B17DB-B091-A74A-9BCE-9821557E8433}" type="presParOf" srcId="{7B1E7261-4131-4659-B7DD-062E24416363}" destId="{E10675FE-2937-4931-AF31-C0AD2F0DDD41}" srcOrd="3" destOrd="0" presId="urn:microsoft.com/office/officeart/2005/8/layout/hList7#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C3D5C5E-8037-4E0A-809C-16A3C0C05201}" type="doc">
      <dgm:prSet loTypeId="urn:microsoft.com/office/officeart/2005/8/layout/vList2" loCatId="list" qsTypeId="urn:microsoft.com/office/officeart/2005/8/quickstyle/simple1" qsCatId="simple" csTypeId="urn:microsoft.com/office/officeart/2005/8/colors/accent3_2" csCatId="accent3" phldr="1"/>
      <dgm:spPr/>
      <dgm:t>
        <a:bodyPr/>
        <a:lstStyle/>
        <a:p>
          <a:endParaRPr lang="en-US"/>
        </a:p>
      </dgm:t>
    </dgm:pt>
    <dgm:pt modelId="{7B5E151F-136F-44DE-B78A-AB6C39FA98A1}">
      <dgm:prSet custT="1"/>
      <dgm:spPr/>
      <dgm:t>
        <a:bodyPr/>
        <a:lstStyle/>
        <a:p>
          <a:pPr algn="l" rtl="0"/>
          <a:r>
            <a:rPr lang="ru-RU" sz="2400" b="1" dirty="0" smtClean="0">
              <a:solidFill>
                <a:schemeClr val="tx1"/>
              </a:solidFill>
            </a:rPr>
            <a:t>Дети дошкольного возраста могут переворачивать страницы, пока их родители играют на музыкальных инструментах. </a:t>
          </a:r>
          <a:endParaRPr lang="en-US" sz="2400" b="1" dirty="0">
            <a:solidFill>
              <a:schemeClr val="tx1"/>
            </a:solidFill>
          </a:endParaRPr>
        </a:p>
      </dgm:t>
    </dgm:pt>
    <dgm:pt modelId="{5F8C2D8A-03AF-43EA-A39C-B574DF89C68C}" type="parTrans" cxnId="{87008EB5-7CDB-4D17-87C4-A99BBE8EABEE}">
      <dgm:prSet/>
      <dgm:spPr/>
      <dgm:t>
        <a:bodyPr/>
        <a:lstStyle/>
        <a:p>
          <a:endParaRPr lang="en-US"/>
        </a:p>
      </dgm:t>
    </dgm:pt>
    <dgm:pt modelId="{E2E97A58-4B59-4765-8D3B-25A5EF4627B4}" type="sibTrans" cxnId="{87008EB5-7CDB-4D17-87C4-A99BBE8EABEE}">
      <dgm:prSet/>
      <dgm:spPr/>
      <dgm:t>
        <a:bodyPr/>
        <a:lstStyle/>
        <a:p>
          <a:endParaRPr lang="en-US"/>
        </a:p>
      </dgm:t>
    </dgm:pt>
    <dgm:pt modelId="{277D5946-0B6D-4D5A-8723-D979187C3C11}">
      <dgm:prSet/>
      <dgm:spPr/>
      <dgm:t>
        <a:bodyPr/>
        <a:lstStyle/>
        <a:p>
          <a:pPr rtl="0"/>
          <a:r>
            <a:rPr lang="ru-RU" b="1" dirty="0" smtClean="0">
              <a:solidFill>
                <a:schemeClr val="tx1"/>
              </a:solidFill>
            </a:rPr>
            <a:t>Прочитать стих из Библии, пропеть куплет или припев песни, собирать пожертвования, раздавать буклеты, программки, приветствовать входящих в храм и т.д. </a:t>
          </a:r>
          <a:endParaRPr lang="en-US" b="1" dirty="0">
            <a:solidFill>
              <a:schemeClr val="tx1"/>
            </a:solidFill>
          </a:endParaRPr>
        </a:p>
      </dgm:t>
    </dgm:pt>
    <dgm:pt modelId="{77854CCB-89AD-4C8B-BE45-B580EC87D82C}" type="parTrans" cxnId="{3B0DFD85-379C-45DD-9F71-D04C9D723139}">
      <dgm:prSet/>
      <dgm:spPr/>
      <dgm:t>
        <a:bodyPr/>
        <a:lstStyle/>
        <a:p>
          <a:endParaRPr lang="en-US"/>
        </a:p>
      </dgm:t>
    </dgm:pt>
    <dgm:pt modelId="{2375936D-180B-4CFA-9A40-84BEFD5A6425}" type="sibTrans" cxnId="{3B0DFD85-379C-45DD-9F71-D04C9D723139}">
      <dgm:prSet/>
      <dgm:spPr/>
      <dgm:t>
        <a:bodyPr/>
        <a:lstStyle/>
        <a:p>
          <a:endParaRPr lang="en-US"/>
        </a:p>
      </dgm:t>
    </dgm:pt>
    <dgm:pt modelId="{F2A4168A-3A00-47A2-BB84-C0E33DA0E38C}">
      <dgm:prSet/>
      <dgm:spPr/>
      <dgm:t>
        <a:bodyPr/>
        <a:lstStyle/>
        <a:p>
          <a:r>
            <a:rPr lang="ru-RU" b="1" dirty="0" smtClean="0">
              <a:solidFill>
                <a:schemeClr val="tx1"/>
              </a:solidFill>
            </a:rPr>
            <a:t>Два подростка и 90-летний пастор-пенсионер могут зачитывать тексты из Писания.</a:t>
          </a:r>
          <a:endParaRPr lang="ru-RU" b="1" dirty="0">
            <a:solidFill>
              <a:schemeClr val="tx1"/>
            </a:solidFill>
          </a:endParaRPr>
        </a:p>
      </dgm:t>
    </dgm:pt>
    <dgm:pt modelId="{3A2C040D-3B07-4390-B58B-7DC2FAF143E4}" type="parTrans" cxnId="{4E751ABE-FF52-4DDD-B660-5B8A2A0D75FB}">
      <dgm:prSet/>
      <dgm:spPr/>
      <dgm:t>
        <a:bodyPr/>
        <a:lstStyle/>
        <a:p>
          <a:endParaRPr lang="ru-RU"/>
        </a:p>
      </dgm:t>
    </dgm:pt>
    <dgm:pt modelId="{9BDAF509-C81F-4033-98A9-2130E5083155}" type="sibTrans" cxnId="{4E751ABE-FF52-4DDD-B660-5B8A2A0D75FB}">
      <dgm:prSet/>
      <dgm:spPr/>
      <dgm:t>
        <a:bodyPr/>
        <a:lstStyle/>
        <a:p>
          <a:endParaRPr lang="ru-RU"/>
        </a:p>
      </dgm:t>
    </dgm:pt>
    <dgm:pt modelId="{D39EC08E-3D43-400E-A9C4-FF25E1DFA341}">
      <dgm:prSet/>
      <dgm:spPr/>
      <dgm:t>
        <a:bodyPr/>
        <a:lstStyle/>
        <a:p>
          <a:r>
            <a:rPr lang="ru-RU" b="1" dirty="0" smtClean="0">
              <a:solidFill>
                <a:schemeClr val="tx1"/>
              </a:solidFill>
            </a:rPr>
            <a:t>Члены семьи вместе исполнять музыкальное произведение.</a:t>
          </a:r>
          <a:endParaRPr lang="ru-RU" b="1" dirty="0">
            <a:solidFill>
              <a:schemeClr val="tx1"/>
            </a:solidFill>
          </a:endParaRPr>
        </a:p>
      </dgm:t>
    </dgm:pt>
    <dgm:pt modelId="{E52598CB-87A0-4E1E-9CEE-3FFE7F1B0BDD}" type="parTrans" cxnId="{51762534-8348-40A0-B752-E3557F742F37}">
      <dgm:prSet/>
      <dgm:spPr/>
      <dgm:t>
        <a:bodyPr/>
        <a:lstStyle/>
        <a:p>
          <a:endParaRPr lang="ru-RU"/>
        </a:p>
      </dgm:t>
    </dgm:pt>
    <dgm:pt modelId="{5E6EFF0F-6169-4885-8827-8111A43D2D9D}" type="sibTrans" cxnId="{51762534-8348-40A0-B752-E3557F742F37}">
      <dgm:prSet/>
      <dgm:spPr/>
      <dgm:t>
        <a:bodyPr/>
        <a:lstStyle/>
        <a:p>
          <a:endParaRPr lang="ru-RU"/>
        </a:p>
      </dgm:t>
    </dgm:pt>
    <dgm:pt modelId="{D81C7F53-11F8-45AE-A2A7-BE64A15109CF}" type="pres">
      <dgm:prSet presAssocID="{6C3D5C5E-8037-4E0A-809C-16A3C0C05201}" presName="linear" presStyleCnt="0">
        <dgm:presLayoutVars>
          <dgm:animLvl val="lvl"/>
          <dgm:resizeHandles val="exact"/>
        </dgm:presLayoutVars>
      </dgm:prSet>
      <dgm:spPr/>
      <dgm:t>
        <a:bodyPr/>
        <a:lstStyle/>
        <a:p>
          <a:endParaRPr lang="en-US"/>
        </a:p>
      </dgm:t>
    </dgm:pt>
    <dgm:pt modelId="{29333BD2-5428-4E3C-99EE-B2FCA015846D}" type="pres">
      <dgm:prSet presAssocID="{7B5E151F-136F-44DE-B78A-AB6C39FA98A1}" presName="parentText" presStyleLbl="node1" presStyleIdx="0" presStyleCnt="4">
        <dgm:presLayoutVars>
          <dgm:chMax val="0"/>
          <dgm:bulletEnabled val="1"/>
        </dgm:presLayoutVars>
      </dgm:prSet>
      <dgm:spPr/>
      <dgm:t>
        <a:bodyPr/>
        <a:lstStyle/>
        <a:p>
          <a:endParaRPr lang="en-US"/>
        </a:p>
      </dgm:t>
    </dgm:pt>
    <dgm:pt modelId="{E8CDA0E4-4E82-41CA-9D64-5E17C1B3AB52}" type="pres">
      <dgm:prSet presAssocID="{E2E97A58-4B59-4765-8D3B-25A5EF4627B4}" presName="spacer" presStyleCnt="0"/>
      <dgm:spPr/>
    </dgm:pt>
    <dgm:pt modelId="{57EE4E9D-47FF-4946-B8C5-73CF77F0D59F}" type="pres">
      <dgm:prSet presAssocID="{277D5946-0B6D-4D5A-8723-D979187C3C11}" presName="parentText" presStyleLbl="node1" presStyleIdx="1" presStyleCnt="4">
        <dgm:presLayoutVars>
          <dgm:chMax val="0"/>
          <dgm:bulletEnabled val="1"/>
        </dgm:presLayoutVars>
      </dgm:prSet>
      <dgm:spPr/>
      <dgm:t>
        <a:bodyPr/>
        <a:lstStyle/>
        <a:p>
          <a:endParaRPr lang="en-US"/>
        </a:p>
      </dgm:t>
    </dgm:pt>
    <dgm:pt modelId="{50735332-4FE1-4896-963E-4512C352FAAE}" type="pres">
      <dgm:prSet presAssocID="{2375936D-180B-4CFA-9A40-84BEFD5A6425}" presName="spacer" presStyleCnt="0"/>
      <dgm:spPr/>
    </dgm:pt>
    <dgm:pt modelId="{C00353C4-A68D-4183-8773-6ACBAE5AB9AC}" type="pres">
      <dgm:prSet presAssocID="{F2A4168A-3A00-47A2-BB84-C0E33DA0E38C}" presName="parentText" presStyleLbl="node1" presStyleIdx="2" presStyleCnt="4">
        <dgm:presLayoutVars>
          <dgm:chMax val="0"/>
          <dgm:bulletEnabled val="1"/>
        </dgm:presLayoutVars>
      </dgm:prSet>
      <dgm:spPr/>
      <dgm:t>
        <a:bodyPr/>
        <a:lstStyle/>
        <a:p>
          <a:endParaRPr lang="ru-RU"/>
        </a:p>
      </dgm:t>
    </dgm:pt>
    <dgm:pt modelId="{005D5433-765D-4283-B643-171F5FC88E80}" type="pres">
      <dgm:prSet presAssocID="{9BDAF509-C81F-4033-98A9-2130E5083155}" presName="spacer" presStyleCnt="0"/>
      <dgm:spPr/>
    </dgm:pt>
    <dgm:pt modelId="{4FFB6AEC-2491-4E82-8202-E708FE0FAA7E}" type="pres">
      <dgm:prSet presAssocID="{D39EC08E-3D43-400E-A9C4-FF25E1DFA341}" presName="parentText" presStyleLbl="node1" presStyleIdx="3" presStyleCnt="4">
        <dgm:presLayoutVars>
          <dgm:chMax val="0"/>
          <dgm:bulletEnabled val="1"/>
        </dgm:presLayoutVars>
      </dgm:prSet>
      <dgm:spPr/>
      <dgm:t>
        <a:bodyPr/>
        <a:lstStyle/>
        <a:p>
          <a:endParaRPr lang="ru-RU"/>
        </a:p>
      </dgm:t>
    </dgm:pt>
  </dgm:ptLst>
  <dgm:cxnLst>
    <dgm:cxn modelId="{4E751ABE-FF52-4DDD-B660-5B8A2A0D75FB}" srcId="{6C3D5C5E-8037-4E0A-809C-16A3C0C05201}" destId="{F2A4168A-3A00-47A2-BB84-C0E33DA0E38C}" srcOrd="2" destOrd="0" parTransId="{3A2C040D-3B07-4390-B58B-7DC2FAF143E4}" sibTransId="{9BDAF509-C81F-4033-98A9-2130E5083155}"/>
    <dgm:cxn modelId="{3B0DFD85-379C-45DD-9F71-D04C9D723139}" srcId="{6C3D5C5E-8037-4E0A-809C-16A3C0C05201}" destId="{277D5946-0B6D-4D5A-8723-D979187C3C11}" srcOrd="1" destOrd="0" parTransId="{77854CCB-89AD-4C8B-BE45-B580EC87D82C}" sibTransId="{2375936D-180B-4CFA-9A40-84BEFD5A6425}"/>
    <dgm:cxn modelId="{62DB0039-1A91-4DDA-834C-373419654C05}" type="presOf" srcId="{F2A4168A-3A00-47A2-BB84-C0E33DA0E38C}" destId="{C00353C4-A68D-4183-8773-6ACBAE5AB9AC}" srcOrd="0" destOrd="0" presId="urn:microsoft.com/office/officeart/2005/8/layout/vList2"/>
    <dgm:cxn modelId="{293382BE-C92F-934C-81A5-43065E320C41}" type="presOf" srcId="{7B5E151F-136F-44DE-B78A-AB6C39FA98A1}" destId="{29333BD2-5428-4E3C-99EE-B2FCA015846D}" srcOrd="0" destOrd="0" presId="urn:microsoft.com/office/officeart/2005/8/layout/vList2"/>
    <dgm:cxn modelId="{51762534-8348-40A0-B752-E3557F742F37}" srcId="{6C3D5C5E-8037-4E0A-809C-16A3C0C05201}" destId="{D39EC08E-3D43-400E-A9C4-FF25E1DFA341}" srcOrd="3" destOrd="0" parTransId="{E52598CB-87A0-4E1E-9CEE-3FFE7F1B0BDD}" sibTransId="{5E6EFF0F-6169-4885-8827-8111A43D2D9D}"/>
    <dgm:cxn modelId="{295C3875-6339-4027-8CE0-14B67C6A4E67}" type="presOf" srcId="{D39EC08E-3D43-400E-A9C4-FF25E1DFA341}" destId="{4FFB6AEC-2491-4E82-8202-E708FE0FAA7E}" srcOrd="0" destOrd="0" presId="urn:microsoft.com/office/officeart/2005/8/layout/vList2"/>
    <dgm:cxn modelId="{FC61490A-2BC2-6A40-A8B1-78BEA5F6B4A6}" type="presOf" srcId="{6C3D5C5E-8037-4E0A-809C-16A3C0C05201}" destId="{D81C7F53-11F8-45AE-A2A7-BE64A15109CF}" srcOrd="0" destOrd="0" presId="urn:microsoft.com/office/officeart/2005/8/layout/vList2"/>
    <dgm:cxn modelId="{87008EB5-7CDB-4D17-87C4-A99BBE8EABEE}" srcId="{6C3D5C5E-8037-4E0A-809C-16A3C0C05201}" destId="{7B5E151F-136F-44DE-B78A-AB6C39FA98A1}" srcOrd="0" destOrd="0" parTransId="{5F8C2D8A-03AF-43EA-A39C-B574DF89C68C}" sibTransId="{E2E97A58-4B59-4765-8D3B-25A5EF4627B4}"/>
    <dgm:cxn modelId="{91A941FF-F0CB-E744-8859-1E79CCE32A3C}" type="presOf" srcId="{277D5946-0B6D-4D5A-8723-D979187C3C11}" destId="{57EE4E9D-47FF-4946-B8C5-73CF77F0D59F}" srcOrd="0" destOrd="0" presId="urn:microsoft.com/office/officeart/2005/8/layout/vList2"/>
    <dgm:cxn modelId="{ED313CD1-157F-2E4E-A15B-CE5A3D6057A0}" type="presParOf" srcId="{D81C7F53-11F8-45AE-A2A7-BE64A15109CF}" destId="{29333BD2-5428-4E3C-99EE-B2FCA015846D}" srcOrd="0" destOrd="0" presId="urn:microsoft.com/office/officeart/2005/8/layout/vList2"/>
    <dgm:cxn modelId="{25CC50D1-2DD8-4549-8204-520E73371C14}" type="presParOf" srcId="{D81C7F53-11F8-45AE-A2A7-BE64A15109CF}" destId="{E8CDA0E4-4E82-41CA-9D64-5E17C1B3AB52}" srcOrd="1" destOrd="0" presId="urn:microsoft.com/office/officeart/2005/8/layout/vList2"/>
    <dgm:cxn modelId="{8725D341-CDE9-A94B-8049-25EB72C30ABD}" type="presParOf" srcId="{D81C7F53-11F8-45AE-A2A7-BE64A15109CF}" destId="{57EE4E9D-47FF-4946-B8C5-73CF77F0D59F}" srcOrd="2" destOrd="0" presId="urn:microsoft.com/office/officeart/2005/8/layout/vList2"/>
    <dgm:cxn modelId="{3B6E76EC-49D8-6E4F-955A-FEA7A3E32915}" type="presParOf" srcId="{D81C7F53-11F8-45AE-A2A7-BE64A15109CF}" destId="{50735332-4FE1-4896-963E-4512C352FAAE}" srcOrd="3" destOrd="0" presId="urn:microsoft.com/office/officeart/2005/8/layout/vList2"/>
    <dgm:cxn modelId="{B74186F8-9423-4FE9-9AE5-FAF9209C48F8}" type="presParOf" srcId="{D81C7F53-11F8-45AE-A2A7-BE64A15109CF}" destId="{C00353C4-A68D-4183-8773-6ACBAE5AB9AC}" srcOrd="4" destOrd="0" presId="urn:microsoft.com/office/officeart/2005/8/layout/vList2"/>
    <dgm:cxn modelId="{406C039C-F331-446D-B823-452E5E6CD042}" type="presParOf" srcId="{D81C7F53-11F8-45AE-A2A7-BE64A15109CF}" destId="{005D5433-765D-4283-B643-171F5FC88E80}" srcOrd="5" destOrd="0" presId="urn:microsoft.com/office/officeart/2005/8/layout/vList2"/>
    <dgm:cxn modelId="{AAA15BAF-2CE0-49A1-A5BB-F5CECA616B49}" type="presParOf" srcId="{D81C7F53-11F8-45AE-A2A7-BE64A15109CF}" destId="{4FFB6AEC-2491-4E82-8202-E708FE0FAA7E}" srcOrd="6"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2.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6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pitchFamily="18" charset="0"/>
                <a:ea typeface="+mn-ea"/>
                <a:cs typeface="+mn-cs"/>
              </a:defRPr>
            </a:lvl1pPr>
          </a:lstStyle>
          <a:p>
            <a:pPr>
              <a:defRPr/>
            </a:pPr>
            <a:endParaRPr lang="en-US"/>
          </a:p>
        </p:txBody>
      </p:sp>
      <p:sp>
        <p:nvSpPr>
          <p:cNvPr id="1361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mn-ea"/>
                <a:cs typeface="+mn-cs"/>
              </a:defRPr>
            </a:lvl1pPr>
          </a:lstStyle>
          <a:p>
            <a:pPr>
              <a:defRPr/>
            </a:pPr>
            <a:endParaRPr lang="en-US"/>
          </a:p>
        </p:txBody>
      </p:sp>
      <p:sp>
        <p:nvSpPr>
          <p:cNvPr id="378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 uri="{FAA26D3D-D897-4be2-8F04-BA451C77F1D7}">
              <ma14:placeholderFlag xmlns="" xmlns:ma14="http://schemas.microsoft.com/office/mac/drawingml/2011/main" val="1"/>
            </a:ext>
          </a:extLst>
        </p:spPr>
      </p:sp>
      <p:sp>
        <p:nvSpPr>
          <p:cNvPr id="1361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61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pitchFamily="18" charset="0"/>
                <a:ea typeface="+mn-ea"/>
                <a:cs typeface="+mn-cs"/>
              </a:defRPr>
            </a:lvl1pPr>
          </a:lstStyle>
          <a:p>
            <a:pPr>
              <a:defRPr/>
            </a:pPr>
            <a:endParaRPr lang="en-US"/>
          </a:p>
        </p:txBody>
      </p:sp>
      <p:sp>
        <p:nvSpPr>
          <p:cNvPr id="1361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5F52ADD6-0BA0-4596-A048-77654128CBD0}" type="slidenum">
              <a:rPr lang="en-US"/>
              <a:pPr/>
              <a:t>‹#›</a:t>
            </a:fld>
            <a:endParaRPr lang="en-US"/>
          </a:p>
        </p:txBody>
      </p:sp>
    </p:spTree>
    <p:extLst>
      <p:ext uri="{BB962C8B-B14F-4D97-AF65-F5344CB8AC3E}">
        <p14:creationId xmlns:p14="http://schemas.microsoft.com/office/powerpoint/2010/main" xmlns="" val="13743481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91778851-A0A0-4140-A58C-0A151CC24734}" type="slidenum">
              <a:rPr lang="en-US" sz="1200"/>
              <a:pPr eaLnBrk="1" hangingPunct="1"/>
              <a:t>1</a:t>
            </a:fld>
            <a:endParaRPr lang="en-US" sz="120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eaLnBrk="1" hangingPunct="1"/>
            <a:r>
              <a:rPr lang="en-US" dirty="0" smtClean="0"/>
              <a:t>All Ages Needed for Intergenerational Worship by Joan </a:t>
            </a:r>
            <a:r>
              <a:rPr lang="en-US" dirty="0" err="1" smtClean="0"/>
              <a:t>Huyser-Honig</a:t>
            </a:r>
            <a:endParaRPr lang="en-US" dirty="0" smtClean="0"/>
          </a:p>
          <a:p>
            <a:pPr eaLnBrk="1" hangingPunct="1"/>
            <a:endParaRPr lang="en-US" dirty="0" smtClean="0"/>
          </a:p>
          <a:p>
            <a:pPr eaLnBrk="1" hangingPunct="1"/>
            <a:r>
              <a:rPr lang="en-US" dirty="0" smtClean="0"/>
              <a:t>Children asking at Passover, </a:t>
            </a:r>
            <a:r>
              <a:rPr lang="ja-JP" altLang="en-US" dirty="0" smtClean="0"/>
              <a:t>“</a:t>
            </a:r>
            <a:r>
              <a:rPr lang="en-US" altLang="ja-JP" dirty="0" smtClean="0"/>
              <a:t>Why is this night different from all other nights?</a:t>
            </a:r>
            <a:r>
              <a:rPr lang="ja-JP" altLang="en-US" dirty="0" smtClean="0"/>
              <a:t>”</a:t>
            </a:r>
            <a:r>
              <a:rPr lang="en-US" altLang="ja-JP" dirty="0" smtClean="0"/>
              <a:t> All ages listening together as Joshua renews the covenant with God, Solomon blesses the temple, Nehemiah rebuilds the Jerusalem wall. Jesus hugging and blessing children. Pentecost just as Joel foretold – sons and daughters prophesying, old men dreaming dreams.</a:t>
            </a:r>
          </a:p>
          <a:p>
            <a:pPr eaLnBrk="1" hangingPunct="1"/>
            <a:r>
              <a:rPr lang="en-US" dirty="0" smtClean="0"/>
              <a:t>In the Bible, God</a:t>
            </a:r>
            <a:r>
              <a:rPr lang="ja-JP" altLang="en-US" dirty="0" smtClean="0"/>
              <a:t>’</a:t>
            </a:r>
            <a:r>
              <a:rPr lang="en-US" altLang="ja-JP" dirty="0" smtClean="0"/>
              <a:t>s people have always included all ages in worship.</a:t>
            </a:r>
          </a:p>
          <a:p>
            <a:pPr eaLnBrk="1" hangingPunct="1"/>
            <a:r>
              <a:rPr lang="en-US" dirty="0" smtClean="0"/>
              <a:t>Today churches, however, offer more options. Some churches still have everyone from newborn to people with dementia in the sanctuary together. Others peg the worship hour according to age, ranging from nursery or children</a:t>
            </a:r>
            <a:r>
              <a:rPr lang="ja-JP" altLang="en-US" dirty="0" smtClean="0"/>
              <a:t>’</a:t>
            </a:r>
            <a:r>
              <a:rPr lang="en-US" altLang="ja-JP" dirty="0" smtClean="0"/>
              <a:t>s worship for young children to separate services for youngsters, middle </a:t>
            </a:r>
            <a:r>
              <a:rPr lang="en-US" altLang="ja-JP" dirty="0" err="1" smtClean="0"/>
              <a:t>schoolers</a:t>
            </a:r>
            <a:r>
              <a:rPr lang="en-US" altLang="ja-JP" dirty="0" smtClean="0"/>
              <a:t>, older teens, and college students.</a:t>
            </a:r>
          </a:p>
          <a:p>
            <a:pPr eaLnBrk="1" hangingPunct="1"/>
            <a:r>
              <a:rPr lang="ja-JP" altLang="en-US" dirty="0" smtClean="0"/>
              <a:t>“</a:t>
            </a:r>
            <a:r>
              <a:rPr lang="en-US" altLang="ja-JP" dirty="0" smtClean="0"/>
              <a:t>There</a:t>
            </a:r>
            <a:r>
              <a:rPr lang="ja-JP" altLang="en-US" dirty="0" smtClean="0"/>
              <a:t>’</a:t>
            </a:r>
            <a:r>
              <a:rPr lang="en-US" altLang="ja-JP" dirty="0" smtClean="0"/>
              <a:t>s no one simple solution to a very complex set of circumstances,</a:t>
            </a:r>
            <a:r>
              <a:rPr lang="ja-JP" altLang="en-US" dirty="0" smtClean="0"/>
              <a:t>”</a:t>
            </a:r>
            <a:r>
              <a:rPr lang="en-US" altLang="ja-JP" dirty="0" smtClean="0"/>
              <a:t> says Howard </a:t>
            </a:r>
            <a:r>
              <a:rPr lang="en-US" altLang="ja-JP" dirty="0" err="1" smtClean="0"/>
              <a:t>Vanderwell</a:t>
            </a:r>
            <a:r>
              <a:rPr lang="en-US" altLang="ja-JP" dirty="0" smtClean="0"/>
              <a:t>, who</a:t>
            </a:r>
            <a:r>
              <a:rPr lang="ja-JP" altLang="en-US" dirty="0" smtClean="0"/>
              <a:t>’</a:t>
            </a:r>
            <a:r>
              <a:rPr lang="en-US" altLang="ja-JP" dirty="0" smtClean="0"/>
              <a:t>s editing a book about intergenerational worship.</a:t>
            </a:r>
          </a:p>
          <a:p>
            <a:pPr eaLnBrk="1" hangingPunct="1"/>
            <a:r>
              <a:rPr lang="en-US" dirty="0" smtClean="0"/>
              <a:t>He defines </a:t>
            </a:r>
            <a:r>
              <a:rPr lang="en-US" b="1" dirty="0" smtClean="0"/>
              <a:t>intergenerational worship as </a:t>
            </a:r>
            <a:r>
              <a:rPr lang="ja-JP" altLang="en-US" b="1" dirty="0" smtClean="0"/>
              <a:t>“</a:t>
            </a:r>
            <a:r>
              <a:rPr lang="en-US" altLang="ja-JP" b="1" dirty="0" smtClean="0"/>
              <a:t>worship in which people of every age are understood to be equally important. Each and all are the church of now.</a:t>
            </a:r>
            <a:r>
              <a:rPr lang="ja-JP" altLang="en-US" dirty="0" smtClean="0"/>
              <a:t>”</a:t>
            </a:r>
            <a:r>
              <a:rPr lang="en-US" altLang="ja-JP" dirty="0" smtClean="0"/>
              <a:t>  </a:t>
            </a:r>
            <a:r>
              <a:rPr lang="en-US" altLang="ja-JP" dirty="0" err="1" smtClean="0"/>
              <a:t>Vanderwell</a:t>
            </a:r>
            <a:r>
              <a:rPr lang="en-US" altLang="ja-JP" dirty="0" smtClean="0"/>
              <a:t> suggests that even if your church has chosen a more age-divided approach to worship, you can use the intergenerational worship concept to identify problems and find worship ideas.</a:t>
            </a:r>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smtClean="0">
                <a:effectLst>
                  <a:outerShdw blurRad="38100" dist="38100" dir="2700000" algn="tl">
                    <a:srgbClr val="C0C0C0"/>
                  </a:outerShdw>
                </a:effectLst>
                <a:latin typeface="Arial" pitchFamily="34" charset="0"/>
              </a:rPr>
              <a:t>Values of Intergenerational Worship</a:t>
            </a:r>
          </a:p>
          <a:p>
            <a:endParaRPr lang="en-US" sz="800" b="1" smtClean="0">
              <a:effectLst>
                <a:outerShdw blurRad="38100" dist="38100" dir="2700000" algn="tl">
                  <a:srgbClr val="C0C0C0"/>
                </a:outerShdw>
              </a:effectLst>
              <a:latin typeface="Arial" pitchFamily="34" charset="0"/>
            </a:endParaRPr>
          </a:p>
          <a:p>
            <a:pPr>
              <a:buFontTx/>
              <a:buChar char="•"/>
            </a:pPr>
            <a:r>
              <a:rPr lang="en-US" sz="800" smtClean="0">
                <a:effectLst>
                  <a:outerShdw blurRad="38100" dist="38100" dir="2700000" algn="tl">
                    <a:srgbClr val="C0C0C0"/>
                  </a:outerShdw>
                </a:effectLst>
                <a:latin typeface="Arial" pitchFamily="34" charset="0"/>
              </a:rPr>
              <a:t>The 2005 Faith Communities Today Survey of 884 randomly sampled U.S. congregations found that keeping children with adults can help churches grow – if they also involve children in worship through speaking, reading, and performing. </a:t>
            </a:r>
          </a:p>
        </p:txBody>
      </p:sp>
      <p:sp>
        <p:nvSpPr>
          <p:cNvPr id="4" name="Slide Number Placeholder 3"/>
          <p:cNvSpPr>
            <a:spLocks noGrp="1"/>
          </p:cNvSpPr>
          <p:nvPr>
            <p:ph type="sldNum" sz="quarter" idx="5"/>
          </p:nvPr>
        </p:nvSpPr>
        <p:spPr>
          <a:noFill/>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BFB384D6-F9C6-4C66-948E-896DFBA656D1}" type="slidenum">
              <a:rPr lang="en-US" sz="1200"/>
              <a:pPr eaLnBrk="1" hangingPunct="1"/>
              <a:t>11</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smtClean="0">
                <a:latin typeface="Arial" pitchFamily="34" charset="0"/>
              </a:rPr>
              <a:t>3.  RELATIONSHIP BUILDING</a:t>
            </a:r>
            <a:endParaRPr lang="en-US" b="1" smtClean="0"/>
          </a:p>
          <a:p>
            <a:endParaRPr lang="en-US" smtClean="0"/>
          </a:p>
          <a:p>
            <a:pPr>
              <a:buFontTx/>
              <a:buChar char="•"/>
            </a:pPr>
            <a:r>
              <a:rPr lang="en-US" smtClean="0">
                <a:solidFill>
                  <a:srgbClr val="FFFFFF"/>
                </a:solidFill>
                <a:effectLst>
                  <a:outerShdw blurRad="38100" dist="38100" dir="2700000" algn="tl">
                    <a:srgbClr val="C0C0C0"/>
                  </a:outerShdw>
                </a:effectLst>
                <a:latin typeface="Arial" pitchFamily="34" charset="0"/>
              </a:rPr>
              <a:t>Be more intentional about worshipping together. </a:t>
            </a:r>
            <a:r>
              <a:rPr lang="ja-JP" altLang="en-US" smtClean="0">
                <a:solidFill>
                  <a:srgbClr val="FFFFFF"/>
                </a:solidFill>
                <a:effectLst>
                  <a:outerShdw blurRad="38100" dist="38100" dir="2700000" algn="tl">
                    <a:srgbClr val="C0C0C0"/>
                  </a:outerShdw>
                </a:effectLst>
                <a:latin typeface="Arial" pitchFamily="34" charset="0"/>
              </a:rPr>
              <a:t>“</a:t>
            </a:r>
            <a:r>
              <a:rPr lang="en-US" altLang="ja-JP" smtClean="0">
                <a:solidFill>
                  <a:srgbClr val="FFFFFF"/>
                </a:solidFill>
                <a:effectLst>
                  <a:outerShdw blurRad="38100" dist="38100" dir="2700000" algn="tl">
                    <a:srgbClr val="C0C0C0"/>
                  </a:outerShdw>
                </a:effectLst>
                <a:latin typeface="Arial" pitchFamily="34" charset="0"/>
              </a:rPr>
              <a:t>Where else in our society do we have such a strategic location to examine and foster the relationships of generations?</a:t>
            </a:r>
            <a:endParaRPr lang="en-US" smtClean="0"/>
          </a:p>
        </p:txBody>
      </p:sp>
      <p:sp>
        <p:nvSpPr>
          <p:cNvPr id="4" name="Slide Number Placeholder 3"/>
          <p:cNvSpPr>
            <a:spLocks noGrp="1"/>
          </p:cNvSpPr>
          <p:nvPr>
            <p:ph type="sldNum" sz="quarter" idx="5"/>
          </p:nvPr>
        </p:nvSpPr>
        <p:spPr>
          <a:noFill/>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5FD2C685-44D7-49F4-9594-1EE47E4FDAFE}" type="slidenum">
              <a:rPr lang="en-US" sz="1200"/>
              <a:pPr eaLnBrk="1" hangingPunct="1"/>
              <a:t>12</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smtClean="0">
                <a:ea typeface="ＭＳ Ｐゴシック" charset="0"/>
              </a:rPr>
              <a:t>4. CHARACTER BUILDING</a:t>
            </a:r>
          </a:p>
          <a:p>
            <a:pPr>
              <a:defRPr/>
            </a:pPr>
            <a:endParaRPr lang="en-US" dirty="0" smtClean="0">
              <a:ln w="18415" cmpd="sng">
                <a:solidFill>
                  <a:srgbClr val="FFFFFF"/>
                </a:solidFill>
                <a:prstDash val="solid"/>
              </a:ln>
              <a:solidFill>
                <a:srgbClr val="FFFFFF"/>
              </a:solidFill>
              <a:effectLst>
                <a:outerShdw blurRad="50800" dist="38100" dir="13500000" algn="br" rotWithShape="0">
                  <a:prstClr val="black">
                    <a:alpha val="40000"/>
                  </a:prstClr>
                </a:outerShdw>
              </a:effectLst>
              <a:latin typeface="Arial" charset="0"/>
              <a:ea typeface="ＭＳ Ｐゴシック" charset="0"/>
            </a:endParaRPr>
          </a:p>
          <a:p>
            <a:pPr marL="171450" indent="-171450">
              <a:buFont typeface="Arial"/>
              <a:buChar char="•"/>
              <a:defRPr/>
            </a:pPr>
            <a:r>
              <a:rPr lang="en-US" dirty="0" smtClean="0">
                <a:ln w="18415" cmpd="sng">
                  <a:solidFill>
                    <a:srgbClr val="FFFFFF"/>
                  </a:solidFill>
                  <a:prstDash val="solid"/>
                </a:ln>
                <a:solidFill>
                  <a:srgbClr val="FFFFFF"/>
                </a:solidFill>
                <a:effectLst>
                  <a:outerShdw blurRad="50800" dist="38100" dir="13500000" algn="br" rotWithShape="0">
                    <a:prstClr val="black">
                      <a:alpha val="40000"/>
                    </a:prstClr>
                  </a:outerShdw>
                </a:effectLst>
                <a:latin typeface="Arial" charset="0"/>
                <a:ea typeface="ＭＳ Ｐゴシック" charset="0"/>
              </a:rPr>
              <a:t>Worship forms character that lasts, according to George </a:t>
            </a:r>
            <a:r>
              <a:rPr lang="en-US" dirty="0" err="1" smtClean="0">
                <a:ln w="18415" cmpd="sng">
                  <a:solidFill>
                    <a:srgbClr val="FFFFFF"/>
                  </a:solidFill>
                  <a:prstDash val="solid"/>
                </a:ln>
                <a:solidFill>
                  <a:srgbClr val="FFFFFF"/>
                </a:solidFill>
                <a:effectLst>
                  <a:outerShdw blurRad="50800" dist="38100" dir="13500000" algn="br" rotWithShape="0">
                    <a:prstClr val="black">
                      <a:alpha val="40000"/>
                    </a:prstClr>
                  </a:outerShdw>
                </a:effectLst>
                <a:latin typeface="Arial" charset="0"/>
                <a:ea typeface="ＭＳ Ｐゴシック" charset="0"/>
              </a:rPr>
              <a:t>Aupperlee</a:t>
            </a:r>
            <a:r>
              <a:rPr lang="en-US" dirty="0" smtClean="0">
                <a:ln w="18415" cmpd="sng">
                  <a:solidFill>
                    <a:srgbClr val="FFFFFF"/>
                  </a:solidFill>
                  <a:prstDash val="solid"/>
                </a:ln>
                <a:solidFill>
                  <a:srgbClr val="FFFFFF"/>
                </a:solidFill>
                <a:effectLst>
                  <a:outerShdw blurRad="50800" dist="38100" dir="13500000" algn="br" rotWithShape="0">
                    <a:prstClr val="black">
                      <a:alpha val="40000"/>
                    </a:prstClr>
                  </a:outerShdw>
                </a:effectLst>
                <a:latin typeface="Arial" charset="0"/>
                <a:ea typeface="ＭＳ Ｐゴシック" charset="0"/>
              </a:rPr>
              <a:t>, who leads worship in dementia units at Holland Home in Grand Rapids, Michigan. </a:t>
            </a:r>
          </a:p>
          <a:p>
            <a:pPr>
              <a:defRPr/>
            </a:pPr>
            <a:endParaRPr lang="en-US" dirty="0">
              <a:ea typeface="ＭＳ Ｐゴシック" charset="0"/>
            </a:endParaRPr>
          </a:p>
        </p:txBody>
      </p:sp>
      <p:sp>
        <p:nvSpPr>
          <p:cNvPr id="4" name="Slide Number Placeholder 3"/>
          <p:cNvSpPr>
            <a:spLocks noGrp="1"/>
          </p:cNvSpPr>
          <p:nvPr>
            <p:ph type="sldNum" sz="quarter" idx="5"/>
          </p:nvPr>
        </p:nvSpPr>
        <p:spPr>
          <a:noFill/>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4DFEFF82-1D99-42C4-86A2-9B3F2278AB3A}" type="slidenum">
              <a:rPr lang="en-US" sz="1200"/>
              <a:pPr eaLnBrk="1" hangingPunct="1"/>
              <a:t>13</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r>
              <a:rPr kumimoji="1" lang="en-US" b="1" dirty="0" smtClean="0"/>
              <a:t>The phrase </a:t>
            </a:r>
            <a:r>
              <a:rPr kumimoji="1" lang="en-US" altLang="en-US" b="1" dirty="0" smtClean="0"/>
              <a:t>‘</a:t>
            </a:r>
            <a:r>
              <a:rPr kumimoji="1" lang="en-US" b="1" dirty="0" smtClean="0"/>
              <a:t>all generations</a:t>
            </a:r>
            <a:r>
              <a:rPr kumimoji="1" lang="en-US" altLang="en-US" b="1" dirty="0" smtClean="0"/>
              <a:t>’</a:t>
            </a:r>
            <a:r>
              <a:rPr kumimoji="1" lang="en-US" b="1" dirty="0" smtClean="0"/>
              <a:t> appears 91 times in the Bible. God does not form our character all at once or all by himself. Nor does he expect us to unilaterally form our own character. God acts on us through others. Interaction among generations is necessary for forming faith and character. Each age learns from another,</a:t>
            </a:r>
            <a:r>
              <a:rPr kumimoji="1" lang="en-US" altLang="en-US" b="1" dirty="0" smtClean="0"/>
              <a:t>”</a:t>
            </a:r>
            <a:r>
              <a:rPr kumimoji="1" lang="en-US" b="1" dirty="0" smtClean="0"/>
              <a:t> </a:t>
            </a:r>
            <a:r>
              <a:rPr kumimoji="1" lang="en-US" b="1" dirty="0" err="1" smtClean="0"/>
              <a:t>Vanderwell</a:t>
            </a:r>
            <a:r>
              <a:rPr kumimoji="1" lang="en-US" b="1" dirty="0" smtClean="0"/>
              <a:t> says</a:t>
            </a:r>
            <a:endParaRPr lang="en-US" b="1" dirty="0" smtClean="0"/>
          </a:p>
          <a:p>
            <a:endParaRPr lang="en-US" b="1" dirty="0" smtClean="0"/>
          </a:p>
          <a:p>
            <a:endParaRPr lang="en-US" dirty="0" smtClean="0"/>
          </a:p>
          <a:p>
            <a:r>
              <a:rPr lang="en-US" dirty="0" smtClean="0"/>
              <a:t>Steve Burger agrees. </a:t>
            </a:r>
            <a:r>
              <a:rPr lang="ja-JP" altLang="en-US" dirty="0" smtClean="0"/>
              <a:t>“</a:t>
            </a:r>
            <a:r>
              <a:rPr lang="en-US" altLang="ja-JP" dirty="0" smtClean="0"/>
              <a:t>Who or what we choose to exclude from our worship gatherings says as much about our community of faith as who or what we choose to include. And, really, does excluding anyone make sense when you realize we</a:t>
            </a:r>
            <a:r>
              <a:rPr lang="ja-JP" altLang="en-US" dirty="0" smtClean="0"/>
              <a:t>’</a:t>
            </a:r>
            <a:r>
              <a:rPr lang="en-US" altLang="ja-JP" dirty="0" smtClean="0"/>
              <a:t>re spending an eternity together?</a:t>
            </a:r>
            <a:r>
              <a:rPr lang="ja-JP" altLang="en-US" dirty="0" smtClean="0"/>
              <a:t>”</a:t>
            </a:r>
            <a:endParaRPr lang="en-US" altLang="ja-JP" dirty="0" smtClean="0"/>
          </a:p>
          <a:p>
            <a:endParaRPr lang="en-US" dirty="0" smtClean="0"/>
          </a:p>
          <a:p>
            <a:r>
              <a:rPr lang="en-US" dirty="0" smtClean="0"/>
              <a:t>Taka </a:t>
            </a:r>
            <a:r>
              <a:rPr lang="en-US" dirty="0" err="1" smtClean="0"/>
              <a:t>Ashida</a:t>
            </a:r>
            <a:r>
              <a:rPr lang="en-US" dirty="0" smtClean="0"/>
              <a:t> recalls becoming pastor at a Reformed Church of Japan congregation that valued calm and quiet. He discovered that a father with three young sons always stayed in the entrance hall because he</a:t>
            </a:r>
            <a:r>
              <a:rPr lang="ja-JP" altLang="en-US" dirty="0" smtClean="0"/>
              <a:t>’</a:t>
            </a:r>
            <a:r>
              <a:rPr lang="en-US" altLang="ja-JP" dirty="0" smtClean="0"/>
              <a:t>d been told the boys were </a:t>
            </a:r>
            <a:r>
              <a:rPr lang="ja-JP" altLang="en-US" dirty="0" smtClean="0"/>
              <a:t>“</a:t>
            </a:r>
            <a:r>
              <a:rPr lang="en-US" altLang="ja-JP" dirty="0" smtClean="0"/>
              <a:t>so noisy.</a:t>
            </a:r>
            <a:r>
              <a:rPr lang="ja-JP" altLang="en-US" dirty="0" smtClean="0"/>
              <a:t>”</a:t>
            </a:r>
            <a:r>
              <a:rPr lang="en-US" altLang="ja-JP" dirty="0" smtClean="0"/>
              <a:t> </a:t>
            </a:r>
            <a:r>
              <a:rPr lang="en-US" altLang="ja-JP" dirty="0" err="1" smtClean="0"/>
              <a:t>Ashida</a:t>
            </a:r>
            <a:r>
              <a:rPr lang="en-US" altLang="ja-JP" dirty="0" smtClean="0"/>
              <a:t> invited the family into the sanctuary. </a:t>
            </a:r>
            <a:r>
              <a:rPr lang="ja-JP" altLang="en-US" dirty="0" smtClean="0"/>
              <a:t>“</a:t>
            </a:r>
            <a:r>
              <a:rPr lang="en-US" altLang="ja-JP" dirty="0" smtClean="0"/>
              <a:t>They needed us; we needed them. The father was so happy to hear that from me. The boys were not always quiet. Some members accepted them. Some complained. But intergenerational worship is a foretaste of the ultimate worship service in heaven. Even a little noise should not stand in the way,</a:t>
            </a:r>
            <a:r>
              <a:rPr lang="ja-JP" altLang="en-US" dirty="0" smtClean="0"/>
              <a:t>”</a:t>
            </a:r>
            <a:r>
              <a:rPr lang="en-US" altLang="ja-JP" dirty="0" smtClean="0"/>
              <a:t> he says.</a:t>
            </a:r>
            <a:endParaRPr lang="en-US" dirty="0" smtClean="0"/>
          </a:p>
        </p:txBody>
      </p:sp>
      <p:sp>
        <p:nvSpPr>
          <p:cNvPr id="43012"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1BFDEEA9-C9B7-4ADD-BFE4-B0F4F583BADE}" type="slidenum">
              <a:rPr lang="en-US" sz="1200"/>
              <a:pPr eaLnBrk="1" hangingPunct="1"/>
              <a:t>14</a:t>
            </a:fld>
            <a:endParaRPr 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r>
              <a:rPr lang="en-US" b="1" smtClean="0">
                <a:latin typeface="Arial" pitchFamily="34" charset="0"/>
              </a:rPr>
              <a:t>5. EVERYONE PARTICIPATES, EVERYONE LEARNS</a:t>
            </a:r>
          </a:p>
          <a:p>
            <a:endParaRPr lang="en-US" b="1" smtClean="0">
              <a:latin typeface="Arial" pitchFamily="34" charset="0"/>
            </a:endParaRPr>
          </a:p>
          <a:p>
            <a:pPr>
              <a:buFontTx/>
              <a:buChar char="•"/>
            </a:pPr>
            <a:r>
              <a:rPr lang="en-US" smtClean="0">
                <a:solidFill>
                  <a:srgbClr val="FFFFFF"/>
                </a:solidFill>
                <a:effectLst>
                  <a:outerShdw blurRad="38100" dist="38100" dir="2700000" algn="tl">
                    <a:srgbClr val="C0C0C0"/>
                  </a:outerShdw>
                </a:effectLst>
                <a:latin typeface="Arial" pitchFamily="34" charset="0"/>
              </a:rPr>
              <a:t>Intergenerational worship takes humility as well as intention. Older generations can</a:t>
            </a:r>
            <a:r>
              <a:rPr lang="ja-JP" altLang="en-US" smtClean="0">
                <a:solidFill>
                  <a:srgbClr val="FFFFFF"/>
                </a:solidFill>
                <a:effectLst>
                  <a:outerShdw blurRad="38100" dist="38100" dir="2700000" algn="tl">
                    <a:srgbClr val="C0C0C0"/>
                  </a:outerShdw>
                </a:effectLst>
                <a:latin typeface="Arial" pitchFamily="34" charset="0"/>
              </a:rPr>
              <a:t>’</a:t>
            </a:r>
            <a:r>
              <a:rPr lang="en-US" altLang="ja-JP" smtClean="0">
                <a:solidFill>
                  <a:srgbClr val="FFFFFF"/>
                </a:solidFill>
                <a:effectLst>
                  <a:outerShdw blurRad="38100" dist="38100" dir="2700000" algn="tl">
                    <a:srgbClr val="C0C0C0"/>
                  </a:outerShdw>
                </a:effectLst>
                <a:latin typeface="Arial" pitchFamily="34" charset="0"/>
              </a:rPr>
              <a:t>t lord it over the rest with a </a:t>
            </a:r>
            <a:r>
              <a:rPr lang="ja-JP" altLang="en-US" smtClean="0">
                <a:solidFill>
                  <a:srgbClr val="FFFFFF"/>
                </a:solidFill>
                <a:effectLst>
                  <a:outerShdw blurRad="38100" dist="38100" dir="2700000" algn="tl">
                    <a:srgbClr val="C0C0C0"/>
                  </a:outerShdw>
                </a:effectLst>
                <a:latin typeface="Arial" pitchFamily="34" charset="0"/>
              </a:rPr>
              <a:t>“</a:t>
            </a:r>
            <a:r>
              <a:rPr lang="en-US" altLang="ja-JP" smtClean="0">
                <a:solidFill>
                  <a:srgbClr val="FFFFFF"/>
                </a:solidFill>
                <a:effectLst>
                  <a:outerShdw blurRad="38100" dist="38100" dir="2700000" algn="tl">
                    <a:srgbClr val="C0C0C0"/>
                  </a:outerShdw>
                </a:effectLst>
                <a:latin typeface="Arial" pitchFamily="34" charset="0"/>
              </a:rPr>
              <a:t>this is how we</a:t>
            </a:r>
            <a:r>
              <a:rPr lang="ja-JP" altLang="en-US" smtClean="0">
                <a:solidFill>
                  <a:srgbClr val="FFFFFF"/>
                </a:solidFill>
                <a:effectLst>
                  <a:outerShdw blurRad="38100" dist="38100" dir="2700000" algn="tl">
                    <a:srgbClr val="C0C0C0"/>
                  </a:outerShdw>
                </a:effectLst>
                <a:latin typeface="Arial" pitchFamily="34" charset="0"/>
              </a:rPr>
              <a:t>’</a:t>
            </a:r>
            <a:r>
              <a:rPr lang="en-US" altLang="ja-JP" smtClean="0">
                <a:solidFill>
                  <a:srgbClr val="FFFFFF"/>
                </a:solidFill>
                <a:effectLst>
                  <a:outerShdw blurRad="38100" dist="38100" dir="2700000" algn="tl">
                    <a:srgbClr val="C0C0C0"/>
                  </a:outerShdw>
                </a:effectLst>
                <a:latin typeface="Arial" pitchFamily="34" charset="0"/>
              </a:rPr>
              <a:t>ve always done it</a:t>
            </a:r>
            <a:r>
              <a:rPr lang="ja-JP" altLang="en-US" smtClean="0">
                <a:solidFill>
                  <a:srgbClr val="FFFFFF"/>
                </a:solidFill>
                <a:effectLst>
                  <a:outerShdw blurRad="38100" dist="38100" dir="2700000" algn="tl">
                    <a:srgbClr val="C0C0C0"/>
                  </a:outerShdw>
                </a:effectLst>
                <a:latin typeface="Arial" pitchFamily="34" charset="0"/>
              </a:rPr>
              <a:t>”</a:t>
            </a:r>
            <a:r>
              <a:rPr lang="en-US" altLang="ja-JP" smtClean="0">
                <a:solidFill>
                  <a:srgbClr val="FFFFFF"/>
                </a:solidFill>
                <a:effectLst>
                  <a:outerShdw blurRad="38100" dist="38100" dir="2700000" algn="tl">
                    <a:srgbClr val="C0C0C0"/>
                  </a:outerShdw>
                </a:effectLst>
                <a:latin typeface="Arial" pitchFamily="34" charset="0"/>
              </a:rPr>
              <a:t> attitude. Neither should worship leaders focus on one or two age-groups and ignore others.  </a:t>
            </a:r>
          </a:p>
          <a:p>
            <a:endParaRPr lang="en-US" smtClean="0"/>
          </a:p>
          <a:p>
            <a:r>
              <a:rPr lang="en-US" smtClean="0"/>
              <a:t>Robert Nordling, now co-director of Christian formation and orchestra conductor at Calvin College, recalls a tense moment in a former church of mostly college students, plus </a:t>
            </a:r>
            <a:r>
              <a:rPr lang="ja-JP" altLang="en-US" smtClean="0"/>
              <a:t>“</a:t>
            </a:r>
            <a:r>
              <a:rPr lang="en-US" altLang="ja-JP" smtClean="0"/>
              <a:t>90 faithful older members.</a:t>
            </a:r>
            <a:r>
              <a:rPr lang="ja-JP" altLang="en-US" smtClean="0"/>
              <a:t>”</a:t>
            </a:r>
            <a:r>
              <a:rPr lang="en-US" altLang="ja-JP" smtClean="0"/>
              <a:t> A seniors music group leader asked for copies of the new songs being sung in church. To nitpick? Not at all. The woman explained, </a:t>
            </a:r>
            <a:r>
              <a:rPr lang="ja-JP" altLang="en-US" smtClean="0"/>
              <a:t>“</a:t>
            </a:r>
            <a:r>
              <a:rPr lang="en-US" altLang="ja-JP" smtClean="0"/>
              <a:t>Every Tuesday we eat lunch together, have a speaker, and then sing for a little while. We find some of the newer music a bit challenging. I thought if we practiced a bit together on Tuesdays, we might be able to participate better on Sundays. Some of those songs seem pretty difficult… to us anyway.</a:t>
            </a:r>
            <a:r>
              <a:rPr lang="ja-JP" altLang="en-US" smtClean="0"/>
              <a:t>”</a:t>
            </a:r>
            <a:endParaRPr lang="en-US" altLang="ja-JP" smtClean="0"/>
          </a:p>
          <a:p>
            <a:r>
              <a:rPr lang="en-US" smtClean="0"/>
              <a:t>Nordling says, </a:t>
            </a:r>
            <a:r>
              <a:rPr lang="ja-JP" altLang="en-US" smtClean="0"/>
              <a:t>“</a:t>
            </a:r>
            <a:r>
              <a:rPr lang="en-US" altLang="ja-JP" smtClean="0"/>
              <a:t>In all my years of music ministry, I had seldom witnessed such selfless maturity! This music would never be the favorite of these good people, but somehow that didn</a:t>
            </a:r>
            <a:r>
              <a:rPr lang="ja-JP" altLang="en-US" smtClean="0"/>
              <a:t>’</a:t>
            </a:r>
            <a:r>
              <a:rPr lang="en-US" altLang="ja-JP" smtClean="0"/>
              <a:t>t seem to matter. Their desire to sing as active participants in worship alongside those younger worshipers allowed them to lay aside their own music preferences in deference to others.</a:t>
            </a:r>
            <a:r>
              <a:rPr lang="ja-JP" altLang="en-US" smtClean="0"/>
              <a:t>”</a:t>
            </a:r>
            <a:endParaRPr lang="en-US" smtClean="0"/>
          </a:p>
        </p:txBody>
      </p:sp>
      <p:sp>
        <p:nvSpPr>
          <p:cNvPr id="45060"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13658B4D-1D65-4D96-B4B0-A6B5E3A9D583}" type="slidenum">
              <a:rPr lang="en-US" sz="1200"/>
              <a:pPr eaLnBrk="1" hangingPunct="1"/>
              <a:t>15</a:t>
            </a:fld>
            <a:endParaRPr 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marL="228600" indent="-228600">
              <a:buFontTx/>
              <a:buAutoNum type="arabicPeriod" startAt="6"/>
            </a:pPr>
            <a:r>
              <a:rPr lang="en-US" b="1" smtClean="0"/>
              <a:t>EVERY MEMBER A MINISTER</a:t>
            </a:r>
          </a:p>
          <a:p>
            <a:pPr marL="228600" indent="-228600"/>
            <a:endParaRPr lang="en-US" b="1" smtClean="0"/>
          </a:p>
          <a:p>
            <a:pPr marL="228600" indent="-228600">
              <a:buFontTx/>
              <a:buChar char="•"/>
            </a:pPr>
            <a:r>
              <a:rPr lang="en-US" smtClean="0">
                <a:solidFill>
                  <a:srgbClr val="FFFFFF"/>
                </a:solidFill>
                <a:effectLst>
                  <a:outerShdw blurRad="38100" dist="38100" dir="2700000" algn="tl">
                    <a:srgbClr val="C0C0C0"/>
                  </a:outerShdw>
                </a:effectLst>
                <a:latin typeface="Arial" pitchFamily="34" charset="0"/>
              </a:rPr>
              <a:t>Congregations serious about intergenerational worship learn to value what every age offers. This includes being willing to learn together and including all ages in worship leading and worship content.</a:t>
            </a:r>
            <a:endParaRPr lang="en-US" b="1" smtClean="0"/>
          </a:p>
          <a:p>
            <a:pPr marL="228600" indent="-228600">
              <a:buFontTx/>
              <a:buAutoNum type="arabicPeriod" startAt="6"/>
            </a:pPr>
            <a:endParaRPr lang="en-US" b="1" smtClean="0"/>
          </a:p>
          <a:p>
            <a:pPr marL="228600" indent="-228600"/>
            <a:r>
              <a:rPr lang="en-US" smtClean="0"/>
              <a:t>Anne Zaki grew up in a congregation in a very poor section of downtown Cairo, Egypt. It had only 25 families but served 200 children and 150 adults through education and outreach. </a:t>
            </a:r>
            <a:r>
              <a:rPr lang="ja-JP" altLang="en-US" smtClean="0"/>
              <a:t>“</a:t>
            </a:r>
            <a:r>
              <a:rPr lang="en-US" altLang="ja-JP" smtClean="0"/>
              <a:t>It is a transient congregation because people move out as soon as they have done better for themselves. So they need to be constantly training ministry leaders. The church motto is </a:t>
            </a:r>
            <a:r>
              <a:rPr lang="ja-JP" altLang="en-US" smtClean="0"/>
              <a:t>‘</a:t>
            </a:r>
            <a:r>
              <a:rPr lang="en-US" altLang="ja-JP" smtClean="0"/>
              <a:t>Every member is a minister,</a:t>
            </a:r>
            <a:r>
              <a:rPr lang="ja-JP" altLang="en-US" smtClean="0"/>
              <a:t>’”</a:t>
            </a:r>
            <a:r>
              <a:rPr lang="en-US" altLang="ja-JP" smtClean="0"/>
              <a:t> Zaki says. She progressed from setting up Sunday school snacks at age 8 to helping 5-year-olds do crafts when she was 10. By age 12, she and 2 other girls were trained to lead worship and prayers at the weekly youth group meeting.</a:t>
            </a:r>
          </a:p>
          <a:p>
            <a:pPr marL="228600" indent="-228600"/>
            <a:r>
              <a:rPr lang="ja-JP" altLang="en-US" smtClean="0"/>
              <a:t>“</a:t>
            </a:r>
            <a:r>
              <a:rPr lang="en-US" altLang="ja-JP" smtClean="0"/>
              <a:t>When I was 14, the church organist groomed me to play the piano at worship services by insisting that I sit next to him on the bench to watch what he did and listen for cues from the pastor and congregation.  </a:t>
            </a:r>
            <a:r>
              <a:rPr lang="ja-JP" altLang="en-US" smtClean="0"/>
              <a:t>“</a:t>
            </a:r>
            <a:r>
              <a:rPr lang="en-US" altLang="ja-JP" smtClean="0"/>
              <a:t>Every effort, whether excellent or lacking, was always received with encouragement and appreciation by the whole congregation,</a:t>
            </a:r>
            <a:r>
              <a:rPr lang="ja-JP" altLang="en-US" smtClean="0"/>
              <a:t>”</a:t>
            </a:r>
            <a:r>
              <a:rPr lang="en-US" altLang="ja-JP" smtClean="0"/>
              <a:t> Zaki says.</a:t>
            </a:r>
            <a:endParaRPr lang="en-US" smtClean="0"/>
          </a:p>
        </p:txBody>
      </p:sp>
      <p:sp>
        <p:nvSpPr>
          <p:cNvPr id="46084"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4728B172-D313-4EF4-8CCD-2EBDC78FFE75}" type="slidenum">
              <a:rPr lang="en-US" sz="1200"/>
              <a:pPr eaLnBrk="1" hangingPunct="1"/>
              <a:t>16</a:t>
            </a:fld>
            <a:endParaRPr 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r>
              <a:rPr lang="en-US" b="1" dirty="0" smtClean="0"/>
              <a:t>7. LEARNING ALONGSIDE CHILDREN</a:t>
            </a:r>
          </a:p>
          <a:p>
            <a:endParaRPr lang="en-US" b="1" dirty="0" smtClean="0"/>
          </a:p>
          <a:p>
            <a:pPr>
              <a:lnSpc>
                <a:spcPct val="90000"/>
              </a:lnSpc>
              <a:buFontTx/>
              <a:buChar char="•"/>
            </a:pPr>
            <a:r>
              <a:rPr lang="en-US" dirty="0" smtClean="0">
                <a:solidFill>
                  <a:srgbClr val="FFFFFF"/>
                </a:solidFill>
                <a:effectLst>
                  <a:outerShdw blurRad="38100" dist="38100" dir="2700000" algn="tl">
                    <a:srgbClr val="C0C0C0"/>
                  </a:outerShdw>
                </a:effectLst>
                <a:latin typeface="Arial Narrow" pitchFamily="34" charset="0"/>
              </a:rPr>
              <a:t>Beth Ann </a:t>
            </a:r>
            <a:r>
              <a:rPr lang="en-US" dirty="0" err="1" smtClean="0">
                <a:solidFill>
                  <a:srgbClr val="FFFFFF"/>
                </a:solidFill>
                <a:effectLst>
                  <a:outerShdw blurRad="38100" dist="38100" dir="2700000" algn="tl">
                    <a:srgbClr val="C0C0C0"/>
                  </a:outerShdw>
                </a:effectLst>
                <a:latin typeface="Arial Narrow" pitchFamily="34" charset="0"/>
              </a:rPr>
              <a:t>Gaede</a:t>
            </a:r>
            <a:r>
              <a:rPr lang="en-US" dirty="0" smtClean="0">
                <a:solidFill>
                  <a:srgbClr val="FFFFFF"/>
                </a:solidFill>
                <a:effectLst>
                  <a:outerShdw blurRad="38100" dist="38100" dir="2700000" algn="tl">
                    <a:srgbClr val="C0C0C0"/>
                  </a:outerShdw>
                </a:effectLst>
                <a:latin typeface="Arial Narrow" pitchFamily="34" charset="0"/>
              </a:rPr>
              <a:t>, an Alban Institute author and editor, used children</a:t>
            </a:r>
            <a:r>
              <a:rPr lang="ja-JP" altLang="en-US" dirty="0" smtClean="0">
                <a:solidFill>
                  <a:srgbClr val="FFFFFF"/>
                </a:solidFill>
                <a:effectLst>
                  <a:outerShdw blurRad="38100" dist="38100" dir="2700000" algn="tl">
                    <a:srgbClr val="C0C0C0"/>
                  </a:outerShdw>
                </a:effectLst>
                <a:latin typeface="Arial Narrow" pitchFamily="34" charset="0"/>
              </a:rPr>
              <a:t>’</a:t>
            </a:r>
            <a:r>
              <a:rPr lang="en-US" altLang="ja-JP" dirty="0" smtClean="0">
                <a:solidFill>
                  <a:srgbClr val="FFFFFF"/>
                </a:solidFill>
                <a:effectLst>
                  <a:outerShdw blurRad="38100" dist="38100" dir="2700000" algn="tl">
                    <a:srgbClr val="C0C0C0"/>
                  </a:outerShdw>
                </a:effectLst>
                <a:latin typeface="Arial Narrow" pitchFamily="34" charset="0"/>
              </a:rPr>
              <a:t>s sermons to teach worship.</a:t>
            </a:r>
          </a:p>
          <a:p>
            <a:pPr>
              <a:lnSpc>
                <a:spcPct val="90000"/>
              </a:lnSpc>
              <a:buFontTx/>
              <a:buChar char="•"/>
            </a:pPr>
            <a:r>
              <a:rPr lang="en-US" altLang="ja-JP" dirty="0" smtClean="0">
                <a:solidFill>
                  <a:srgbClr val="FFFFFF"/>
                </a:solidFill>
                <a:effectLst>
                  <a:outerShdw blurRad="38100" dist="38100" dir="2700000" algn="tl">
                    <a:srgbClr val="C0C0C0"/>
                  </a:outerShdw>
                </a:effectLst>
                <a:latin typeface="Arial Narrow" pitchFamily="34" charset="0"/>
              </a:rPr>
              <a:t>Easy to keep the children engaged, as they moved around the sanctuary – to look at </a:t>
            </a:r>
            <a:r>
              <a:rPr lang="en-US" altLang="ja-JP" dirty="0" err="1" smtClean="0">
                <a:solidFill>
                  <a:srgbClr val="FFFFFF"/>
                </a:solidFill>
                <a:effectLst>
                  <a:outerShdw blurRad="38100" dist="38100" dir="2700000" algn="tl">
                    <a:srgbClr val="C0C0C0"/>
                  </a:outerShdw>
                </a:effectLst>
                <a:latin typeface="Arial Narrow" pitchFamily="34" charset="0"/>
              </a:rPr>
              <a:t>paraments</a:t>
            </a:r>
            <a:r>
              <a:rPr lang="en-US" altLang="ja-JP" dirty="0" smtClean="0">
                <a:solidFill>
                  <a:srgbClr val="FFFFFF"/>
                </a:solidFill>
                <a:effectLst>
                  <a:outerShdw blurRad="38100" dist="38100" dir="2700000" algn="tl">
                    <a:srgbClr val="C0C0C0"/>
                  </a:outerShdw>
                </a:effectLst>
                <a:latin typeface="Arial Narrow" pitchFamily="34" charset="0"/>
              </a:rPr>
              <a:t>, touch symbols carved in the altar, smell things, or practice a simple liturgical action, response, or song. The adults learned alongside the children, and, gradually, the congregation grew in </a:t>
            </a:r>
            <a:r>
              <a:rPr lang="ja-JP" altLang="en-US" dirty="0" smtClean="0">
                <a:solidFill>
                  <a:srgbClr val="FFFFFF"/>
                </a:solidFill>
                <a:effectLst>
                  <a:outerShdw blurRad="38100" dist="38100" dir="2700000" algn="tl">
                    <a:srgbClr val="C0C0C0"/>
                  </a:outerShdw>
                </a:effectLst>
                <a:latin typeface="Arial Narrow" pitchFamily="34" charset="0"/>
              </a:rPr>
              <a:t>‘</a:t>
            </a:r>
            <a:r>
              <a:rPr lang="en-US" altLang="ja-JP" dirty="0" smtClean="0">
                <a:solidFill>
                  <a:srgbClr val="FFFFFF"/>
                </a:solidFill>
                <a:effectLst>
                  <a:outerShdw blurRad="38100" dist="38100" dir="2700000" algn="tl">
                    <a:srgbClr val="C0C0C0"/>
                  </a:outerShdw>
                </a:effectLst>
                <a:latin typeface="Arial Narrow" pitchFamily="34" charset="0"/>
              </a:rPr>
              <a:t>liturgical literacy.</a:t>
            </a:r>
          </a:p>
          <a:p>
            <a:endParaRPr lang="en-US" dirty="0" smtClean="0"/>
          </a:p>
          <a:p>
            <a:endParaRPr lang="en-US" dirty="0" smtClean="0"/>
          </a:p>
          <a:p>
            <a:r>
              <a:rPr lang="en-US" dirty="0" smtClean="0"/>
              <a:t>Grace Episcopal Church, Newton Corner, Massachusetts, got the whole congregation talking about what it means to be a baptizing community. </a:t>
            </a:r>
            <a:r>
              <a:rPr lang="ja-JP" altLang="en-US" dirty="0" smtClean="0"/>
              <a:t>“</a:t>
            </a:r>
            <a:r>
              <a:rPr lang="en-US" altLang="ja-JP" dirty="0" smtClean="0"/>
              <a:t>We entered into an extended conversation about children at worship – teaching them about their worship tradition, about scripture embodied in the three-year cycle of readings, and particularly about the sacraments of baptism and Eucharist.</a:t>
            </a:r>
            <a:r>
              <a:rPr lang="ja-JP" altLang="en-US" dirty="0" smtClean="0"/>
              <a:t>”</a:t>
            </a:r>
            <a:endParaRPr lang="en-US" altLang="ja-JP" dirty="0" smtClean="0"/>
          </a:p>
          <a:p>
            <a:endParaRPr lang="en-US" altLang="ja-JP" dirty="0" smtClean="0"/>
          </a:p>
          <a:p>
            <a:r>
              <a:rPr lang="ja-JP" altLang="en-US" dirty="0" smtClean="0"/>
              <a:t>“</a:t>
            </a:r>
            <a:r>
              <a:rPr lang="en-US" altLang="ja-JP" dirty="0" smtClean="0"/>
              <a:t>The English Reformation put Anglican liturgy in the language of the people. We asked, </a:t>
            </a:r>
            <a:r>
              <a:rPr lang="ja-JP" altLang="en-US" dirty="0" smtClean="0"/>
              <a:t>‘</a:t>
            </a:r>
            <a:r>
              <a:rPr lang="en-US" altLang="ja-JP" dirty="0" smtClean="0"/>
              <a:t> What is the vernacular of today</a:t>
            </a:r>
            <a:r>
              <a:rPr lang="ja-JP" altLang="en-US" dirty="0" smtClean="0"/>
              <a:t>’</a:t>
            </a:r>
            <a:r>
              <a:rPr lang="en-US" altLang="ja-JP" dirty="0" smtClean="0"/>
              <a:t>s young people?</a:t>
            </a:r>
            <a:r>
              <a:rPr lang="ja-JP" altLang="en-US" dirty="0" smtClean="0"/>
              <a:t>’</a:t>
            </a:r>
            <a:r>
              <a:rPr lang="en-US" altLang="ja-JP" dirty="0" smtClean="0"/>
              <a:t> and invited the children and youth to play Maundy Thursday and Good Friday services,</a:t>
            </a:r>
            <a:r>
              <a:rPr lang="ja-JP" altLang="en-US" dirty="0" smtClean="0"/>
              <a:t>”</a:t>
            </a:r>
            <a:r>
              <a:rPr lang="en-US" altLang="ja-JP" dirty="0" smtClean="0"/>
              <a:t> says Linda J. Clark, music director. </a:t>
            </a:r>
          </a:p>
          <a:p>
            <a:endParaRPr lang="en-US" dirty="0" smtClean="0"/>
          </a:p>
          <a:p>
            <a:r>
              <a:rPr lang="en-US" dirty="0" smtClean="0"/>
              <a:t>The youth created a Maundy Thursday service that followed ancient forms. Their Good Friday service led people through 10 stations of the cross, including foot washing, the Last Supper, and appropriate Scripture and drama. Worshipers started in the garden, moved throughout the building, and ended in the sanctuary.</a:t>
            </a:r>
          </a:p>
          <a:p>
            <a:endParaRPr lang="en-US" dirty="0" smtClean="0"/>
          </a:p>
          <a:p>
            <a:r>
              <a:rPr lang="ja-JP" altLang="en-US" dirty="0" smtClean="0"/>
              <a:t>“</a:t>
            </a:r>
            <a:r>
              <a:rPr lang="en-US" altLang="ja-JP" dirty="0" smtClean="0"/>
              <a:t>These 20 early teens transfigured ancient patterns. Adults could never have done it! They moved 50 people ranging in age from 2 through 89 through all of this in 40 minutes. Both services are repeatable and will become regular parts of our worship, at least until another group of teens decides to change them,</a:t>
            </a:r>
            <a:r>
              <a:rPr lang="ja-JP" altLang="en-US" dirty="0" smtClean="0"/>
              <a:t>”</a:t>
            </a:r>
            <a:r>
              <a:rPr lang="en-US" altLang="ja-JP" dirty="0" smtClean="0"/>
              <a:t> Clark says. </a:t>
            </a:r>
            <a:endParaRPr lang="en-US" dirty="0" smtClean="0"/>
          </a:p>
        </p:txBody>
      </p:sp>
      <p:sp>
        <p:nvSpPr>
          <p:cNvPr id="47108"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77C17DA8-1292-4071-8C34-2A36AD813A5E}" type="slidenum">
              <a:rPr lang="en-US" sz="1200"/>
              <a:pPr eaLnBrk="1" hangingPunct="1"/>
              <a:t>17</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r>
              <a:rPr lang="en-US" b="1" dirty="0" smtClean="0">
                <a:latin typeface="Arial" pitchFamily="34" charset="0"/>
              </a:rPr>
              <a:t>8. AGE-INCLUSIVE WORSHIP LEADING</a:t>
            </a:r>
            <a:endParaRPr lang="en-US" b="1" dirty="0" smtClean="0"/>
          </a:p>
          <a:p>
            <a:endParaRPr lang="en-US" b="1" dirty="0" smtClean="0"/>
          </a:p>
          <a:p>
            <a:pPr>
              <a:buFontTx/>
              <a:buChar char="•"/>
            </a:pPr>
            <a:r>
              <a:rPr lang="en-US" dirty="0" smtClean="0">
                <a:solidFill>
                  <a:srgbClr val="FFFFFF"/>
                </a:solidFill>
                <a:effectLst>
                  <a:outerShdw blurRad="38100" dist="38100" dir="2700000" algn="tl">
                    <a:srgbClr val="C0C0C0"/>
                  </a:outerShdw>
                </a:effectLst>
                <a:latin typeface="Arial" pitchFamily="34" charset="0"/>
              </a:rPr>
              <a:t>Making worship age-inclusive requires that you value participation more than performance.</a:t>
            </a:r>
          </a:p>
          <a:p>
            <a:pPr>
              <a:buFontTx/>
              <a:buChar char="•"/>
            </a:pPr>
            <a:r>
              <a:rPr lang="en-US" dirty="0" smtClean="0">
                <a:solidFill>
                  <a:srgbClr val="FFFFFF"/>
                </a:solidFill>
                <a:effectLst>
                  <a:outerShdw blurRad="38100" dist="38100" dir="2700000" algn="tl">
                    <a:srgbClr val="C0C0C0"/>
                  </a:outerShdw>
                </a:effectLst>
                <a:latin typeface="Arial" pitchFamily="34" charset="0"/>
              </a:rPr>
              <a:t>Lift up your hands or sing a line or respond to Scripture can be done by children.</a:t>
            </a:r>
          </a:p>
          <a:p>
            <a:endParaRPr lang="en-US" b="1" dirty="0" smtClean="0"/>
          </a:p>
          <a:p>
            <a:r>
              <a:rPr lang="en-US" dirty="0" smtClean="0"/>
              <a:t>It amazes me to see worship leaders sprinkle prayers between chunks of song, but give no opportunity for people to engage in prayer with God</a:t>
            </a:r>
            <a:r>
              <a:rPr lang="ja-JP" altLang="en-US" dirty="0" smtClean="0"/>
              <a:t>”</a:t>
            </a:r>
            <a:r>
              <a:rPr lang="en-US" altLang="ja-JP" dirty="0" smtClean="0"/>
              <a:t>. </a:t>
            </a:r>
          </a:p>
          <a:p>
            <a:r>
              <a:rPr lang="ja-JP" altLang="en-US" dirty="0" smtClean="0"/>
              <a:t>“</a:t>
            </a:r>
            <a:r>
              <a:rPr lang="en-US" altLang="ja-JP" dirty="0" smtClean="0"/>
              <a:t>Having a praise band up front lead 20 minutes of music in a row </a:t>
            </a:r>
            <a:r>
              <a:rPr lang="en-US" altLang="ja-JP" dirty="0" err="1" smtClean="0"/>
              <a:t>isn</a:t>
            </a:r>
            <a:r>
              <a:rPr lang="ja-JP" altLang="en-US" dirty="0" smtClean="0"/>
              <a:t>’</a:t>
            </a:r>
            <a:r>
              <a:rPr lang="en-US" altLang="ja-JP" dirty="0" smtClean="0"/>
              <a:t>t necessarily child-friendly. If you do songs here and there throughout, there</a:t>
            </a:r>
            <a:r>
              <a:rPr lang="ja-JP" altLang="en-US" dirty="0" smtClean="0"/>
              <a:t>’</a:t>
            </a:r>
            <a:r>
              <a:rPr lang="en-US" altLang="ja-JP" dirty="0" smtClean="0"/>
              <a:t>s more chance to stand up and sit down.</a:t>
            </a:r>
            <a:r>
              <a:rPr lang="ja-JP" altLang="en-US" dirty="0" smtClean="0"/>
              <a:t>”</a:t>
            </a:r>
            <a:endParaRPr lang="en-US" altLang="ja-JP" dirty="0" smtClean="0"/>
          </a:p>
          <a:p>
            <a:endParaRPr lang="en-US" dirty="0" smtClean="0"/>
          </a:p>
          <a:p>
            <a:r>
              <a:rPr lang="en-US" dirty="0" smtClean="0">
                <a:solidFill>
                  <a:srgbClr val="FFFFFF"/>
                </a:solidFill>
                <a:effectLst>
                  <a:outerShdw blurRad="38100" dist="38100" dir="2700000" algn="tl">
                    <a:srgbClr val="C0C0C0"/>
                  </a:outerShdw>
                </a:effectLst>
                <a:latin typeface="Arial" pitchFamily="34" charset="0"/>
              </a:rPr>
              <a:t>Steve Burger director of children and family ministries in the Evangelical Covenant Church</a:t>
            </a:r>
            <a:r>
              <a:rPr lang="ja-JP" altLang="en-US" dirty="0" smtClean="0">
                <a:solidFill>
                  <a:srgbClr val="FFFFFF"/>
                </a:solidFill>
                <a:effectLst>
                  <a:outerShdw blurRad="38100" dist="38100" dir="2700000" algn="tl">
                    <a:srgbClr val="C0C0C0"/>
                  </a:outerShdw>
                </a:effectLst>
                <a:latin typeface="Arial" pitchFamily="34" charset="0"/>
              </a:rPr>
              <a:t>’</a:t>
            </a:r>
            <a:r>
              <a:rPr lang="en-US" altLang="ja-JP" dirty="0" smtClean="0">
                <a:solidFill>
                  <a:srgbClr val="FFFFFF"/>
                </a:solidFill>
                <a:effectLst>
                  <a:outerShdw blurRad="38100" dist="38100" dir="2700000" algn="tl">
                    <a:srgbClr val="C0C0C0"/>
                  </a:outerShdw>
                </a:effectLst>
                <a:latin typeface="Arial" pitchFamily="34" charset="0"/>
              </a:rPr>
              <a:t>s Christian formation department</a:t>
            </a:r>
            <a:r>
              <a:rPr lang="en-US" altLang="ja-JP" sz="1800" dirty="0" smtClean="0">
                <a:solidFill>
                  <a:srgbClr val="FFFFFF"/>
                </a:solidFill>
                <a:effectLst>
                  <a:outerShdw blurRad="38100" dist="38100" dir="2700000" algn="tl">
                    <a:srgbClr val="C0C0C0"/>
                  </a:outerShdw>
                </a:effectLst>
                <a:latin typeface="Arial" pitchFamily="34" charset="0"/>
              </a:rPr>
              <a:t>, </a:t>
            </a:r>
            <a:r>
              <a:rPr lang="en-US" altLang="ja-JP" dirty="0" smtClean="0">
                <a:solidFill>
                  <a:srgbClr val="FFFFFF"/>
                </a:solidFill>
                <a:effectLst>
                  <a:outerShdw blurRad="38100" dist="38100" dir="2700000" algn="tl">
                    <a:srgbClr val="C0C0C0"/>
                  </a:outerShdw>
                </a:effectLst>
                <a:latin typeface="Arial" pitchFamily="34" charset="0"/>
              </a:rPr>
              <a:t>suggests planning simple interactive movements into the liturgy. </a:t>
            </a:r>
          </a:p>
          <a:p>
            <a:endParaRPr lang="en-US" dirty="0" smtClean="0">
              <a:solidFill>
                <a:srgbClr val="FFFFFF"/>
              </a:solidFill>
              <a:effectLst>
                <a:outerShdw blurRad="38100" dist="38100" dir="2700000" algn="tl">
                  <a:srgbClr val="C0C0C0"/>
                </a:outerShdw>
              </a:effectLst>
              <a:latin typeface="Arial" pitchFamily="34" charset="0"/>
            </a:endParaRPr>
          </a:p>
          <a:p>
            <a:pPr marL="0" lvl="1"/>
            <a:r>
              <a:rPr lang="ja-JP" altLang="en-US" sz="1800" dirty="0" smtClean="0">
                <a:solidFill>
                  <a:srgbClr val="FFFFFF"/>
                </a:solidFill>
                <a:effectLst>
                  <a:outerShdw blurRad="38100" dist="38100" dir="2700000" algn="tl">
                    <a:srgbClr val="C0C0C0"/>
                  </a:outerShdw>
                </a:effectLst>
                <a:latin typeface="Arial" pitchFamily="34" charset="0"/>
              </a:rPr>
              <a:t>“</a:t>
            </a:r>
            <a:r>
              <a:rPr lang="en-US" altLang="ja-JP" sz="1800" dirty="0" smtClean="0">
                <a:solidFill>
                  <a:srgbClr val="FFFFFF"/>
                </a:solidFill>
                <a:effectLst>
                  <a:outerShdw blurRad="38100" dist="38100" dir="2700000" algn="tl">
                    <a:srgbClr val="C0C0C0"/>
                  </a:outerShdw>
                </a:effectLst>
                <a:latin typeface="Arial" pitchFamily="34" charset="0"/>
              </a:rPr>
              <a:t>In one congregation, the pastor would say, at the end of the service, with hands out, </a:t>
            </a:r>
            <a:r>
              <a:rPr lang="ja-JP" altLang="en-US" sz="1800" dirty="0" smtClean="0">
                <a:solidFill>
                  <a:srgbClr val="FFFFFF"/>
                </a:solidFill>
                <a:effectLst>
                  <a:outerShdw blurRad="38100" dist="38100" dir="2700000" algn="tl">
                    <a:srgbClr val="C0C0C0"/>
                  </a:outerShdw>
                </a:effectLst>
                <a:latin typeface="Arial" pitchFamily="34" charset="0"/>
              </a:rPr>
              <a:t>‘</a:t>
            </a:r>
            <a:r>
              <a:rPr lang="en-US" altLang="ja-JP" sz="1800" dirty="0" smtClean="0">
                <a:solidFill>
                  <a:srgbClr val="FFFFFF"/>
                </a:solidFill>
                <a:effectLst>
                  <a:outerShdw blurRad="38100" dist="38100" dir="2700000" algn="tl">
                    <a:srgbClr val="C0C0C0"/>
                  </a:outerShdw>
                </a:effectLst>
                <a:latin typeface="Arial" pitchFamily="34" charset="0"/>
              </a:rPr>
              <a:t>The Lord be with you</a:t>
            </a:r>
            <a:r>
              <a:rPr lang="ja-JP" altLang="en-US" sz="1800" dirty="0" smtClean="0">
                <a:solidFill>
                  <a:srgbClr val="FFFFFF"/>
                </a:solidFill>
                <a:effectLst>
                  <a:outerShdw blurRad="38100" dist="38100" dir="2700000" algn="tl">
                    <a:srgbClr val="C0C0C0"/>
                  </a:outerShdw>
                </a:effectLst>
                <a:latin typeface="Arial" pitchFamily="34" charset="0"/>
              </a:rPr>
              <a:t>’</a:t>
            </a:r>
            <a:r>
              <a:rPr lang="en-US" altLang="ja-JP" sz="1800" dirty="0" smtClean="0">
                <a:solidFill>
                  <a:srgbClr val="FFFFFF"/>
                </a:solidFill>
                <a:effectLst>
                  <a:outerShdw blurRad="38100" dist="38100" dir="2700000" algn="tl">
                    <a:srgbClr val="C0C0C0"/>
                  </a:outerShdw>
                </a:effectLst>
                <a:latin typeface="Arial" pitchFamily="34" charset="0"/>
              </a:rPr>
              <a:t> and the congregation would open their hands back and reply, </a:t>
            </a:r>
            <a:r>
              <a:rPr lang="ja-JP" altLang="en-US" sz="1800" dirty="0" smtClean="0">
                <a:solidFill>
                  <a:srgbClr val="FFFFFF"/>
                </a:solidFill>
                <a:effectLst>
                  <a:outerShdw blurRad="38100" dist="38100" dir="2700000" algn="tl">
                    <a:srgbClr val="C0C0C0"/>
                  </a:outerShdw>
                </a:effectLst>
                <a:latin typeface="Arial" pitchFamily="34" charset="0"/>
              </a:rPr>
              <a:t>‘</a:t>
            </a:r>
            <a:r>
              <a:rPr lang="en-US" altLang="ja-JP" sz="1800" dirty="0" smtClean="0">
                <a:solidFill>
                  <a:srgbClr val="FFFFFF"/>
                </a:solidFill>
                <a:effectLst>
                  <a:outerShdw blurRad="38100" dist="38100" dir="2700000" algn="tl">
                    <a:srgbClr val="C0C0C0"/>
                  </a:outerShdw>
                </a:effectLst>
                <a:latin typeface="Arial" pitchFamily="34" charset="0"/>
              </a:rPr>
              <a:t>And also with you.</a:t>
            </a:r>
            <a:r>
              <a:rPr lang="ja-JP" altLang="en-US" sz="1800" dirty="0" smtClean="0">
                <a:solidFill>
                  <a:srgbClr val="FFFFFF"/>
                </a:solidFill>
                <a:effectLst>
                  <a:outerShdw blurRad="38100" dist="38100" dir="2700000" algn="tl">
                    <a:srgbClr val="C0C0C0"/>
                  </a:outerShdw>
                </a:effectLst>
                <a:latin typeface="Arial" pitchFamily="34" charset="0"/>
              </a:rPr>
              <a:t>’</a:t>
            </a:r>
            <a:r>
              <a:rPr lang="en-US" altLang="ja-JP" sz="1800" dirty="0" smtClean="0">
                <a:solidFill>
                  <a:srgbClr val="FFFFFF"/>
                </a:solidFill>
                <a:effectLst>
                  <a:outerShdw blurRad="38100" dist="38100" dir="2700000" algn="tl">
                    <a:srgbClr val="C0C0C0"/>
                  </a:outerShdw>
                </a:effectLst>
                <a:latin typeface="Arial" pitchFamily="34" charset="0"/>
              </a:rPr>
              <a:t> Even a little two-year-old girl could do that. She loved it.</a:t>
            </a:r>
            <a:r>
              <a:rPr lang="ja-JP" altLang="en-US" sz="1800" dirty="0" smtClean="0">
                <a:solidFill>
                  <a:srgbClr val="FFFFFF"/>
                </a:solidFill>
                <a:effectLst>
                  <a:outerShdw blurRad="38100" dist="38100" dir="2700000" algn="tl">
                    <a:srgbClr val="C0C0C0"/>
                  </a:outerShdw>
                </a:effectLst>
                <a:latin typeface="Arial" pitchFamily="34" charset="0"/>
              </a:rPr>
              <a:t>”</a:t>
            </a:r>
            <a:endParaRPr lang="en-US" altLang="ja-JP" sz="1800" dirty="0" smtClean="0">
              <a:effectLst>
                <a:outerShdw blurRad="38100" dist="38100" dir="2700000" algn="tl">
                  <a:srgbClr val="C0C0C0"/>
                </a:outerShdw>
              </a:effectLst>
              <a:latin typeface="Arial" pitchFamily="34" charset="0"/>
            </a:endParaRPr>
          </a:p>
          <a:p>
            <a:endParaRPr lang="en-US" dirty="0" smtClean="0"/>
          </a:p>
        </p:txBody>
      </p:sp>
      <p:sp>
        <p:nvSpPr>
          <p:cNvPr id="48132"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9B6D9D66-1A32-4CFD-9D93-39CB547A63B5}" type="slidenum">
              <a:rPr lang="en-US" sz="1200"/>
              <a:pPr eaLnBrk="1" hangingPunct="1"/>
              <a:t>18</a:t>
            </a:fld>
            <a:endParaRPr 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r>
              <a:rPr lang="en-US" b="1" dirty="0" smtClean="0"/>
              <a:t>INVOLVE DIFFERENT AGES IN LEADING WORSHIP</a:t>
            </a:r>
          </a:p>
          <a:p>
            <a:endParaRPr lang="en-US" b="1" dirty="0" smtClean="0"/>
          </a:p>
          <a:p>
            <a:pPr>
              <a:buFontTx/>
              <a:buChar char="•"/>
            </a:pPr>
            <a:r>
              <a:rPr kumimoji="1" lang="en-US" b="1" dirty="0" smtClean="0">
                <a:solidFill>
                  <a:srgbClr val="000000"/>
                </a:solidFill>
              </a:rPr>
              <a:t>A preschooler turns pages while her father plays violin</a:t>
            </a:r>
            <a:endParaRPr lang="en-US" b="1" dirty="0" smtClean="0">
              <a:solidFill>
                <a:srgbClr val="000000"/>
              </a:solidFill>
            </a:endParaRPr>
          </a:p>
          <a:p>
            <a:pPr>
              <a:buFontTx/>
              <a:buChar char="•"/>
            </a:pPr>
            <a:r>
              <a:rPr kumimoji="1" lang="en-US" b="1" dirty="0" smtClean="0">
                <a:solidFill>
                  <a:srgbClr val="000000"/>
                </a:solidFill>
              </a:rPr>
              <a:t>Two teens and a 90-year-old former pastor read Scripture at the same service.</a:t>
            </a:r>
          </a:p>
          <a:p>
            <a:pPr>
              <a:buFontTx/>
              <a:buChar char="•"/>
            </a:pPr>
            <a:r>
              <a:rPr kumimoji="1" lang="en-US" b="1" dirty="0" smtClean="0">
                <a:solidFill>
                  <a:srgbClr val="000000"/>
                </a:solidFill>
              </a:rPr>
              <a:t>Whole families sing together on praise teams</a:t>
            </a:r>
          </a:p>
          <a:p>
            <a:pPr>
              <a:buFontTx/>
              <a:buChar char="•"/>
            </a:pPr>
            <a:r>
              <a:rPr kumimoji="1" lang="en-US" b="1" dirty="0" smtClean="0">
                <a:solidFill>
                  <a:srgbClr val="000000"/>
                </a:solidFill>
              </a:rPr>
              <a:t>Evening services sometimes begins with a short sanctuary service. Then all ages gather around tables in the narthex to discuss the morning sermon. </a:t>
            </a:r>
            <a:endParaRPr lang="en-US" b="1" dirty="0" smtClean="0">
              <a:solidFill>
                <a:srgbClr val="000000"/>
              </a:solidFill>
            </a:endParaRPr>
          </a:p>
          <a:p>
            <a:endParaRPr lang="en-US" dirty="0" smtClean="0"/>
          </a:p>
          <a:p>
            <a:pPr>
              <a:buFontTx/>
              <a:buChar char="•"/>
            </a:pPr>
            <a:endParaRPr lang="en-US" b="1" dirty="0" smtClean="0">
              <a:solidFill>
                <a:srgbClr val="000000"/>
              </a:solidFill>
            </a:endParaRPr>
          </a:p>
          <a:p>
            <a:endParaRPr lang="en-US" b="1" dirty="0" smtClean="0"/>
          </a:p>
          <a:p>
            <a:r>
              <a:rPr lang="en-US" dirty="0" smtClean="0"/>
              <a:t>Kristy Ruthven, who directs worship and youth programs at Princeton Christian Reformed Church, in Kentwood, Michigan, used a survey to involve different ages in leading worship. She asked about interests, regardless of experience. Parents interviewed and filled out surveys for children too young to write.</a:t>
            </a:r>
          </a:p>
          <a:p>
            <a:endParaRPr lang="en-US" dirty="0" smtClean="0"/>
          </a:p>
          <a:p>
            <a:r>
              <a:rPr lang="ja-JP" altLang="en-US" dirty="0" smtClean="0"/>
              <a:t>“</a:t>
            </a:r>
            <a:r>
              <a:rPr lang="en-US" altLang="ja-JP" dirty="0" smtClean="0"/>
              <a:t>At first, it was little difficult to get people in older age ranges to participate. They</a:t>
            </a:r>
            <a:r>
              <a:rPr lang="ja-JP" altLang="en-US" dirty="0" smtClean="0"/>
              <a:t>’</a:t>
            </a:r>
            <a:r>
              <a:rPr lang="en-US" altLang="ja-JP" dirty="0" smtClean="0"/>
              <a:t>d say, </a:t>
            </a:r>
            <a:r>
              <a:rPr lang="ja-JP" altLang="en-US" dirty="0" smtClean="0"/>
              <a:t>‘</a:t>
            </a:r>
            <a:r>
              <a:rPr lang="en-US" altLang="ja-JP" dirty="0" smtClean="0"/>
              <a:t>Well, I</a:t>
            </a:r>
            <a:r>
              <a:rPr lang="ja-JP" altLang="en-US" dirty="0" smtClean="0"/>
              <a:t>’</a:t>
            </a:r>
            <a:r>
              <a:rPr lang="en-US" altLang="ja-JP" dirty="0" smtClean="0"/>
              <a:t>m too old for that…</a:t>
            </a:r>
            <a:r>
              <a:rPr lang="ja-JP" altLang="en-US" dirty="0" smtClean="0"/>
              <a:t>’</a:t>
            </a:r>
            <a:r>
              <a:rPr lang="en-US" altLang="ja-JP" dirty="0" smtClean="0"/>
              <a:t> or </a:t>
            </a:r>
            <a:r>
              <a:rPr lang="ja-JP" altLang="en-US" dirty="0" smtClean="0"/>
              <a:t>‘</a:t>
            </a:r>
            <a:r>
              <a:rPr lang="en-US" altLang="ja-JP" dirty="0" smtClean="0"/>
              <a:t>I</a:t>
            </a:r>
            <a:r>
              <a:rPr lang="ja-JP" altLang="en-US" dirty="0" smtClean="0"/>
              <a:t>’</a:t>
            </a:r>
            <a:r>
              <a:rPr lang="en-US" altLang="ja-JP" dirty="0" err="1" smtClean="0"/>
              <a:t>ve</a:t>
            </a:r>
            <a:r>
              <a:rPr lang="en-US" altLang="ja-JP" dirty="0" smtClean="0"/>
              <a:t> seen my day…</a:t>
            </a:r>
            <a:r>
              <a:rPr lang="ja-JP" altLang="en-US" dirty="0" smtClean="0"/>
              <a:t>’</a:t>
            </a:r>
            <a:r>
              <a:rPr lang="en-US" altLang="ja-JP" dirty="0" smtClean="0"/>
              <a:t> or </a:t>
            </a:r>
            <a:r>
              <a:rPr lang="ja-JP" altLang="en-US" dirty="0" smtClean="0"/>
              <a:t>‘</a:t>
            </a:r>
            <a:r>
              <a:rPr lang="en-US" altLang="ja-JP" dirty="0" smtClean="0"/>
              <a:t>my voice is not strong enough.</a:t>
            </a:r>
            <a:r>
              <a:rPr lang="ja-JP" altLang="en-US" dirty="0" smtClean="0"/>
              <a:t>’</a:t>
            </a:r>
            <a:r>
              <a:rPr lang="en-US" altLang="ja-JP" dirty="0" smtClean="0"/>
              <a:t> But I started attending the twice-monthly senior soup luncheon to eat, play games, and make friends. Now when I call, they know who I am,</a:t>
            </a:r>
            <a:r>
              <a:rPr lang="ja-JP" altLang="en-US" dirty="0" smtClean="0"/>
              <a:t>”</a:t>
            </a:r>
            <a:r>
              <a:rPr lang="en-US" altLang="ja-JP" dirty="0" smtClean="0"/>
              <a:t> Ruthven says. </a:t>
            </a:r>
            <a:endParaRPr lang="en-US" dirty="0" smtClean="0"/>
          </a:p>
        </p:txBody>
      </p:sp>
      <p:sp>
        <p:nvSpPr>
          <p:cNvPr id="49156"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E76DE152-D9C6-48B2-968C-5AF8347668AF}" type="slidenum">
              <a:rPr lang="en-US" sz="1200"/>
              <a:pPr eaLnBrk="1" hangingPunct="1"/>
              <a:t>19</a:t>
            </a:fld>
            <a:endParaRPr 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solidFill>
                  <a:srgbClr val="FFFFFF"/>
                </a:solidFill>
                <a:effectLst>
                  <a:outerShdw blurRad="38100" dist="38100" dir="2700000" algn="tl">
                    <a:srgbClr val="C0C0C0"/>
                  </a:outerShdw>
                </a:effectLst>
                <a:latin typeface="Arial" pitchFamily="34" charset="0"/>
              </a:rPr>
              <a:t>Congregational prayers can be led by different ages, or groups, and include joys and struggles from each generation.</a:t>
            </a:r>
          </a:p>
        </p:txBody>
      </p:sp>
      <p:sp>
        <p:nvSpPr>
          <p:cNvPr id="4" name="Slide Number Placeholder 3"/>
          <p:cNvSpPr>
            <a:spLocks noGrp="1"/>
          </p:cNvSpPr>
          <p:nvPr>
            <p:ph type="sldNum" sz="quarter" idx="5"/>
          </p:nvPr>
        </p:nvSpPr>
        <p:spPr>
          <a:noFill/>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7D3EA2B7-A7B5-4D7D-BE64-2425EE96E604}" type="slidenum">
              <a:rPr lang="en-US" sz="1200"/>
              <a:pPr eaLnBrk="1" hangingPunct="1"/>
              <a:t>20</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91778851-A0A0-4140-A58C-0A151CC24734}" type="slidenum">
              <a:rPr lang="en-US" sz="1200"/>
              <a:pPr eaLnBrk="1" hangingPunct="1"/>
              <a:t>2</a:t>
            </a:fld>
            <a:endParaRPr lang="en-US" sz="120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eaLnBrk="1" hangingPunct="1"/>
            <a:r>
              <a:rPr lang="en-US" dirty="0" smtClean="0"/>
              <a:t>All Ages Needed for Intergenerational Worship by Joan </a:t>
            </a:r>
            <a:r>
              <a:rPr lang="en-US" dirty="0" err="1" smtClean="0"/>
              <a:t>Huyser-Honig</a:t>
            </a:r>
            <a:endParaRPr lang="en-US" dirty="0" smtClean="0"/>
          </a:p>
          <a:p>
            <a:pPr eaLnBrk="1" hangingPunct="1"/>
            <a:endParaRPr lang="en-US" dirty="0" smtClean="0"/>
          </a:p>
          <a:p>
            <a:pPr eaLnBrk="1" hangingPunct="1"/>
            <a:r>
              <a:rPr lang="en-US" dirty="0" smtClean="0"/>
              <a:t>Children asking at Passover, </a:t>
            </a:r>
            <a:r>
              <a:rPr lang="ja-JP" altLang="en-US" dirty="0" smtClean="0"/>
              <a:t>“</a:t>
            </a:r>
            <a:r>
              <a:rPr lang="en-US" altLang="ja-JP" dirty="0" smtClean="0"/>
              <a:t>Why is this night different from all other nights?</a:t>
            </a:r>
            <a:r>
              <a:rPr lang="ja-JP" altLang="en-US" dirty="0" smtClean="0"/>
              <a:t>”</a:t>
            </a:r>
            <a:r>
              <a:rPr lang="en-US" altLang="ja-JP" dirty="0" smtClean="0"/>
              <a:t> All ages listening together as Joshua renews the covenant with God, Solomon blesses the temple, Nehemiah rebuilds the Jerusalem wall. Jesus hugging and blessing children. Pentecost just as Joel foretold – sons and daughters prophesying, old men dreaming dreams.</a:t>
            </a:r>
          </a:p>
          <a:p>
            <a:pPr eaLnBrk="1" hangingPunct="1"/>
            <a:r>
              <a:rPr lang="en-US" dirty="0" smtClean="0"/>
              <a:t>In the Bible, God</a:t>
            </a:r>
            <a:r>
              <a:rPr lang="ja-JP" altLang="en-US" dirty="0" smtClean="0"/>
              <a:t>’</a:t>
            </a:r>
            <a:r>
              <a:rPr lang="en-US" altLang="ja-JP" dirty="0" smtClean="0"/>
              <a:t>s people have always included all ages in worship.</a:t>
            </a:r>
          </a:p>
          <a:p>
            <a:pPr eaLnBrk="1" hangingPunct="1"/>
            <a:r>
              <a:rPr lang="en-US" dirty="0" smtClean="0"/>
              <a:t>Today churches, however, offer more options. Some churches still have everyone from newborn to people with dementia in the sanctuary together. Others peg the worship hour according to age, ranging from nursery or children</a:t>
            </a:r>
            <a:r>
              <a:rPr lang="ja-JP" altLang="en-US" dirty="0" smtClean="0"/>
              <a:t>’</a:t>
            </a:r>
            <a:r>
              <a:rPr lang="en-US" altLang="ja-JP" dirty="0" smtClean="0"/>
              <a:t>s worship for young children to separate services for youngsters, middle </a:t>
            </a:r>
            <a:r>
              <a:rPr lang="en-US" altLang="ja-JP" dirty="0" err="1" smtClean="0"/>
              <a:t>schoolers</a:t>
            </a:r>
            <a:r>
              <a:rPr lang="en-US" altLang="ja-JP" dirty="0" smtClean="0"/>
              <a:t>, older teens, and college students.</a:t>
            </a:r>
          </a:p>
          <a:p>
            <a:pPr eaLnBrk="1" hangingPunct="1"/>
            <a:r>
              <a:rPr lang="ja-JP" altLang="en-US" dirty="0" smtClean="0"/>
              <a:t>“</a:t>
            </a:r>
            <a:r>
              <a:rPr lang="en-US" altLang="ja-JP" dirty="0" smtClean="0"/>
              <a:t>There</a:t>
            </a:r>
            <a:r>
              <a:rPr lang="ja-JP" altLang="en-US" dirty="0" smtClean="0"/>
              <a:t>’</a:t>
            </a:r>
            <a:r>
              <a:rPr lang="en-US" altLang="ja-JP" dirty="0" smtClean="0"/>
              <a:t>s no one simple solution to a very complex set of circumstances,</a:t>
            </a:r>
            <a:r>
              <a:rPr lang="ja-JP" altLang="en-US" dirty="0" smtClean="0"/>
              <a:t>”</a:t>
            </a:r>
            <a:r>
              <a:rPr lang="en-US" altLang="ja-JP" dirty="0" smtClean="0"/>
              <a:t> says Howard </a:t>
            </a:r>
            <a:r>
              <a:rPr lang="en-US" altLang="ja-JP" dirty="0" err="1" smtClean="0"/>
              <a:t>Vanderwell</a:t>
            </a:r>
            <a:r>
              <a:rPr lang="en-US" altLang="ja-JP" dirty="0" smtClean="0"/>
              <a:t>, who</a:t>
            </a:r>
            <a:r>
              <a:rPr lang="ja-JP" altLang="en-US" dirty="0" smtClean="0"/>
              <a:t>’</a:t>
            </a:r>
            <a:r>
              <a:rPr lang="en-US" altLang="ja-JP" dirty="0" smtClean="0"/>
              <a:t>s editing a book about intergenerational worship.</a:t>
            </a:r>
          </a:p>
          <a:p>
            <a:pPr eaLnBrk="1" hangingPunct="1"/>
            <a:r>
              <a:rPr lang="en-US" dirty="0" smtClean="0"/>
              <a:t>He defines </a:t>
            </a:r>
            <a:r>
              <a:rPr lang="en-US" b="1" dirty="0" smtClean="0"/>
              <a:t>intergenerational worship as </a:t>
            </a:r>
            <a:r>
              <a:rPr lang="ja-JP" altLang="en-US" b="1" dirty="0" smtClean="0"/>
              <a:t>“</a:t>
            </a:r>
            <a:r>
              <a:rPr lang="en-US" altLang="ja-JP" b="1" dirty="0" smtClean="0"/>
              <a:t>worship in which people of every age are understood to be equally important. Each and all are the church of now.</a:t>
            </a:r>
            <a:r>
              <a:rPr lang="ja-JP" altLang="en-US" dirty="0" smtClean="0"/>
              <a:t>”</a:t>
            </a:r>
            <a:r>
              <a:rPr lang="en-US" altLang="ja-JP" dirty="0" smtClean="0"/>
              <a:t>  </a:t>
            </a:r>
            <a:r>
              <a:rPr lang="en-US" altLang="ja-JP" dirty="0" err="1" smtClean="0"/>
              <a:t>Vanderwell</a:t>
            </a:r>
            <a:r>
              <a:rPr lang="en-US" altLang="ja-JP" dirty="0" smtClean="0"/>
              <a:t> suggests that even if your church has chosen a more age-divided approach to worship, you can use the intergenerational worship concept to identify problems and find worship ideas.</a:t>
            </a:r>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marL="171450" indent="-171450">
              <a:buFontTx/>
              <a:buChar char="•"/>
            </a:pPr>
            <a:r>
              <a:rPr lang="en-US" smtClean="0">
                <a:solidFill>
                  <a:srgbClr val="FFFFFF"/>
                </a:solidFill>
                <a:effectLst>
                  <a:outerShdw blurRad="38100" dist="38100" dir="2700000" algn="tl">
                    <a:srgbClr val="C0C0C0"/>
                  </a:outerShdw>
                </a:effectLst>
                <a:latin typeface="Arial" pitchFamily="34" charset="0"/>
              </a:rPr>
              <a:t>When children help lead worship, treat them as peers. Do you (</a:t>
            </a:r>
            <a:r>
              <a:rPr lang="ja-JP" altLang="en-US" smtClean="0">
                <a:solidFill>
                  <a:srgbClr val="FFFFFF"/>
                </a:solidFill>
                <a:effectLst>
                  <a:outerShdw blurRad="38100" dist="38100" dir="2700000" algn="tl">
                    <a:srgbClr val="C0C0C0"/>
                  </a:outerShdw>
                </a:effectLst>
                <a:latin typeface="Arial" pitchFamily="34" charset="0"/>
              </a:rPr>
              <a:t>“</a:t>
            </a:r>
            <a:r>
              <a:rPr lang="en-US" altLang="ja-JP" smtClean="0">
                <a:solidFill>
                  <a:srgbClr val="FFFFFF"/>
                </a:solidFill>
                <a:effectLst>
                  <a:outerShdw blurRad="38100" dist="38100" dir="2700000" algn="tl">
                    <a:srgbClr val="C0C0C0"/>
                  </a:outerShdw>
                </a:effectLst>
                <a:latin typeface="Arial" pitchFamily="34" charset="0"/>
              </a:rPr>
              <a:t>appreciatively</a:t>
            </a:r>
            <a:r>
              <a:rPr lang="ja-JP" altLang="en-US" smtClean="0">
                <a:solidFill>
                  <a:srgbClr val="FFFFFF"/>
                </a:solidFill>
                <a:effectLst>
                  <a:outerShdw blurRad="38100" dist="38100" dir="2700000" algn="tl">
                    <a:srgbClr val="C0C0C0"/>
                  </a:outerShdw>
                </a:effectLst>
                <a:latin typeface="Arial" pitchFamily="34" charset="0"/>
              </a:rPr>
              <a:t>”</a:t>
            </a:r>
            <a:r>
              <a:rPr lang="en-US" altLang="ja-JP" smtClean="0">
                <a:solidFill>
                  <a:srgbClr val="FFFFFF"/>
                </a:solidFill>
                <a:effectLst>
                  <a:outerShdw blurRad="38100" dist="38100" dir="2700000" algn="tl">
                    <a:srgbClr val="C0C0C0"/>
                  </a:outerShdw>
                </a:effectLst>
                <a:latin typeface="Arial" pitchFamily="34" charset="0"/>
              </a:rPr>
              <a:t>) laugh at, applaud for, or video adults who sing, read Scripture, or present dramas?</a:t>
            </a:r>
            <a:endParaRPr lang="en-US" altLang="ja-JP" smtClean="0"/>
          </a:p>
          <a:p>
            <a:pPr marL="171450" indent="-171450"/>
            <a:endParaRPr lang="en-US" altLang="ja-JP" smtClean="0"/>
          </a:p>
          <a:p>
            <a:pPr marL="171450" indent="-171450"/>
            <a:r>
              <a:rPr lang="ja-JP" altLang="en-US" smtClean="0"/>
              <a:t>“</a:t>
            </a:r>
            <a:r>
              <a:rPr lang="en-US" altLang="ja-JP" smtClean="0"/>
              <a:t>I wonder if we could be missing how our children are trying to lead us by confusing performance and worship. When our responses signal to them that we expect them to be </a:t>
            </a:r>
            <a:r>
              <a:rPr lang="ja-JP" altLang="en-US" smtClean="0"/>
              <a:t>‘</a:t>
            </a:r>
            <a:r>
              <a:rPr lang="en-US" altLang="ja-JP" smtClean="0"/>
              <a:t>cute</a:t>
            </a:r>
            <a:r>
              <a:rPr lang="ja-JP" altLang="en-US" smtClean="0"/>
              <a:t>’</a:t>
            </a:r>
            <a:r>
              <a:rPr lang="en-US" altLang="ja-JP" smtClean="0"/>
              <a:t> rather than an intrinsic part of the drama of worship, we may have missed their contribution to the dialogue between God and his people,</a:t>
            </a:r>
            <a:r>
              <a:rPr lang="ja-JP" altLang="en-US" smtClean="0"/>
              <a:t>”</a:t>
            </a:r>
            <a:r>
              <a:rPr lang="en-US" altLang="ja-JP" smtClean="0"/>
              <a:t> says Jan Zuidema, music ministries director at Second Christian Reformed Church in Grand Haven, Michigan. </a:t>
            </a:r>
            <a:endParaRPr lang="en-US" smtClean="0"/>
          </a:p>
        </p:txBody>
      </p:sp>
      <p:sp>
        <p:nvSpPr>
          <p:cNvPr id="50180"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D8FC3C2B-6CB5-4A16-B1A1-428F9223361F}" type="slidenum">
              <a:rPr lang="en-US" sz="1200"/>
              <a:pPr eaLnBrk="1" hangingPunct="1"/>
              <a:t>21</a:t>
            </a:fld>
            <a:endParaRPr 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smtClean="0"/>
          </a:p>
        </p:txBody>
      </p:sp>
      <p:sp>
        <p:nvSpPr>
          <p:cNvPr id="4" name="Slide Number Placeholder 3"/>
          <p:cNvSpPr>
            <a:spLocks noGrp="1"/>
          </p:cNvSpPr>
          <p:nvPr>
            <p:ph type="sldNum" sz="quarter" idx="5"/>
          </p:nvPr>
        </p:nvSpPr>
        <p:spPr>
          <a:noFill/>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036067F3-7063-4E74-82C3-70EA897913FD}" type="slidenum">
              <a:rPr lang="en-US" sz="1200"/>
              <a:pPr eaLnBrk="1" hangingPunct="1"/>
              <a:t>22</a:t>
            </a:fld>
            <a:endParaRPr 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5"/>
          </p:nvPr>
        </p:nvSpPr>
        <p:spPr>
          <a:noFill/>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6D5F7086-824F-4B12-A516-91D95C641B49}" type="slidenum">
              <a:rPr lang="en-US" sz="1200"/>
              <a:pPr eaLnBrk="1" hangingPunct="1"/>
              <a:t>23</a:t>
            </a:fld>
            <a:endParaRPr 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endParaRPr lang="en-US" dirty="0" smtClean="0"/>
          </a:p>
        </p:txBody>
      </p:sp>
      <p:sp>
        <p:nvSpPr>
          <p:cNvPr id="51204"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B368E075-B67B-4031-A852-9CFF12EC011D}" type="slidenum">
              <a:rPr lang="en-US" sz="1200"/>
              <a:pPr eaLnBrk="1" hangingPunct="1"/>
              <a:t>24</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r>
              <a:rPr lang="en-US" b="1" smtClean="0">
                <a:latin typeface="Arial" pitchFamily="34" charset="0"/>
              </a:rPr>
              <a:t>ALL AGES PRESENT </a:t>
            </a:r>
          </a:p>
          <a:p>
            <a:endParaRPr lang="en-US" b="1" smtClean="0">
              <a:latin typeface="Arial" pitchFamily="34" charset="0"/>
            </a:endParaRPr>
          </a:p>
          <a:p>
            <a:r>
              <a:rPr lang="en-US" smtClean="0">
                <a:solidFill>
                  <a:srgbClr val="FFFFFF"/>
                </a:solidFill>
                <a:effectLst>
                  <a:outerShdw blurRad="38100" dist="38100" dir="2700000" algn="tl">
                    <a:srgbClr val="C0C0C0"/>
                  </a:outerShdw>
                </a:effectLst>
                <a:latin typeface="Arial" pitchFamily="34" charset="0"/>
              </a:rPr>
              <a:t>Intergenerational worship has all ages present – embodying the truth that the whole church is the body of Christ. </a:t>
            </a:r>
            <a:r>
              <a:rPr lang="ja-JP" altLang="en-US" smtClean="0">
                <a:solidFill>
                  <a:srgbClr val="FFFFFF"/>
                </a:solidFill>
                <a:effectLst>
                  <a:outerShdw blurRad="38100" dist="38100" dir="2700000" algn="tl">
                    <a:srgbClr val="C0C0C0"/>
                  </a:outerShdw>
                </a:effectLst>
                <a:latin typeface="Arial" pitchFamily="34" charset="0"/>
              </a:rPr>
              <a:t>“</a:t>
            </a:r>
            <a:r>
              <a:rPr lang="en-US" altLang="ja-JP" smtClean="0">
                <a:solidFill>
                  <a:srgbClr val="FFFFFF"/>
                </a:solidFill>
                <a:effectLst>
                  <a:outerShdw blurRad="38100" dist="38100" dir="2700000" algn="tl">
                    <a:srgbClr val="C0C0C0"/>
                  </a:outerShdw>
                </a:effectLst>
                <a:latin typeface="Arial" pitchFamily="34" charset="0"/>
              </a:rPr>
              <a:t>Unity is a gift of Christ. and it needs to be maintained,</a:t>
            </a:r>
            <a:r>
              <a:rPr lang="ja-JP" altLang="en-US" smtClean="0">
                <a:solidFill>
                  <a:srgbClr val="FFFFFF"/>
                </a:solidFill>
                <a:effectLst>
                  <a:outerShdw blurRad="38100" dist="38100" dir="2700000" algn="tl">
                    <a:srgbClr val="C0C0C0"/>
                  </a:outerShdw>
                </a:effectLst>
                <a:latin typeface="Arial" pitchFamily="34" charset="0"/>
              </a:rPr>
              <a:t>”</a:t>
            </a:r>
            <a:r>
              <a:rPr lang="en-US" altLang="ja-JP" smtClean="0">
                <a:solidFill>
                  <a:srgbClr val="FFFFFF"/>
                </a:solidFill>
                <a:effectLst>
                  <a:outerShdw blurRad="38100" dist="38100" dir="2700000" algn="tl">
                    <a:srgbClr val="C0C0C0"/>
                  </a:outerShdw>
                </a:effectLst>
                <a:latin typeface="Arial" pitchFamily="34" charset="0"/>
              </a:rPr>
              <a:t> Vanderwell says. </a:t>
            </a:r>
          </a:p>
          <a:p>
            <a:endParaRPr lang="en-US" b="1" smtClean="0">
              <a:latin typeface="Arial" pitchFamily="34" charset="0"/>
            </a:endParaRPr>
          </a:p>
          <a:p>
            <a:endParaRPr lang="en-US" b="1" smtClean="0">
              <a:latin typeface="Arial" pitchFamily="34" charset="0"/>
            </a:endParaRPr>
          </a:p>
          <a:p>
            <a:endParaRPr lang="en-US" b="1" smtClean="0">
              <a:latin typeface="Arial" pitchFamily="34" charset="0"/>
            </a:endParaRPr>
          </a:p>
        </p:txBody>
      </p:sp>
      <p:sp>
        <p:nvSpPr>
          <p:cNvPr id="39940"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18F1E8E6-B687-480B-889E-F3BF884B3281}" type="slidenum">
              <a:rPr lang="en-US" sz="1200"/>
              <a:pPr eaLnBrk="1" hangingPunct="1"/>
              <a:t>3</a:t>
            </a:fld>
            <a:endParaRPr 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solidFill>
                  <a:srgbClr val="FFFFFF"/>
                </a:solidFill>
                <a:effectLst>
                  <a:outerShdw blurRad="38100" dist="38100" dir="2700000" algn="tl">
                    <a:srgbClr val="C0C0C0"/>
                  </a:outerShdw>
                </a:effectLst>
                <a:latin typeface="Arial" pitchFamily="34" charset="0"/>
              </a:rPr>
              <a:t>Nobody every talks or debates about whether adults should be in worship. But we do debate whether children should be heard or seen in worship.</a:t>
            </a:r>
          </a:p>
        </p:txBody>
      </p:sp>
      <p:sp>
        <p:nvSpPr>
          <p:cNvPr id="4" name="Slide Number Placeholder 3"/>
          <p:cNvSpPr>
            <a:spLocks noGrp="1"/>
          </p:cNvSpPr>
          <p:nvPr>
            <p:ph type="sldNum" sz="quarter" idx="5"/>
          </p:nvPr>
        </p:nvSpPr>
        <p:spPr>
          <a:noFill/>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0385BBF5-416A-4D74-9E0C-70549BEF4CF6}" type="slidenum">
              <a:rPr lang="en-US" sz="1200"/>
              <a:pPr eaLnBrk="1" hangingPunct="1"/>
              <a:t>4</a:t>
            </a:fld>
            <a:endParaRPr 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smtClean="0"/>
              <a:t>God is not Age Specific</a:t>
            </a:r>
          </a:p>
          <a:p>
            <a:endParaRPr lang="en-US" b="1" smtClean="0"/>
          </a:p>
          <a:p>
            <a:r>
              <a:rPr lang="en-US" smtClean="0">
                <a:solidFill>
                  <a:srgbClr val="FFFFFF"/>
                </a:solidFill>
                <a:effectLst>
                  <a:outerShdw blurRad="38100" dist="38100" dir="2700000" algn="tl">
                    <a:srgbClr val="C0C0C0"/>
                  </a:outerShdw>
                </a:effectLst>
                <a:latin typeface="Arial" pitchFamily="34" charset="0"/>
              </a:rPr>
              <a:t>God</a:t>
            </a:r>
            <a:r>
              <a:rPr lang="ja-JP" altLang="en-US" smtClean="0">
                <a:solidFill>
                  <a:srgbClr val="FFFFFF"/>
                </a:solidFill>
                <a:effectLst>
                  <a:outerShdw blurRad="38100" dist="38100" dir="2700000" algn="tl">
                    <a:srgbClr val="C0C0C0"/>
                  </a:outerShdw>
                </a:effectLst>
                <a:latin typeface="Arial" pitchFamily="34" charset="0"/>
              </a:rPr>
              <a:t>’</a:t>
            </a:r>
            <a:r>
              <a:rPr lang="en-US" altLang="ja-JP" smtClean="0">
                <a:solidFill>
                  <a:srgbClr val="FFFFFF"/>
                </a:solidFill>
                <a:effectLst>
                  <a:outerShdw blurRad="38100" dist="38100" dir="2700000" algn="tl">
                    <a:srgbClr val="C0C0C0"/>
                  </a:outerShdw>
                </a:effectLst>
                <a:latin typeface="Arial" pitchFamily="34" charset="0"/>
              </a:rPr>
              <a:t>s continuing self-revelation is not age-specific. Your children may experience a relationship with God long  before they can articulate it,</a:t>
            </a:r>
            <a:r>
              <a:rPr lang="ja-JP" altLang="en-US" smtClean="0">
                <a:solidFill>
                  <a:srgbClr val="FFFFFF"/>
                </a:solidFill>
                <a:effectLst>
                  <a:outerShdw blurRad="38100" dist="38100" dir="2700000" algn="tl">
                    <a:srgbClr val="C0C0C0"/>
                  </a:outerShdw>
                </a:effectLst>
                <a:latin typeface="Arial" pitchFamily="34" charset="0"/>
              </a:rPr>
              <a:t>”</a:t>
            </a:r>
            <a:r>
              <a:rPr lang="en-US" altLang="ja-JP" smtClean="0">
                <a:solidFill>
                  <a:srgbClr val="FFFFFF"/>
                </a:solidFill>
                <a:effectLst>
                  <a:outerShdw blurRad="38100" dist="38100" dir="2700000" algn="tl">
                    <a:srgbClr val="C0C0C0"/>
                  </a:outerShdw>
                </a:effectLst>
                <a:latin typeface="Arial" pitchFamily="34" charset="0"/>
              </a:rPr>
              <a:t> says Steve Burger, director of children and family ministries in the Evangelical Covenant Church</a:t>
            </a:r>
            <a:r>
              <a:rPr lang="ja-JP" altLang="en-US" smtClean="0">
                <a:solidFill>
                  <a:srgbClr val="FFFFFF"/>
                </a:solidFill>
                <a:effectLst>
                  <a:outerShdw blurRad="38100" dist="38100" dir="2700000" algn="tl">
                    <a:srgbClr val="C0C0C0"/>
                  </a:outerShdw>
                </a:effectLst>
                <a:latin typeface="Arial" pitchFamily="34" charset="0"/>
              </a:rPr>
              <a:t>’</a:t>
            </a:r>
            <a:r>
              <a:rPr lang="en-US" altLang="ja-JP" smtClean="0">
                <a:solidFill>
                  <a:srgbClr val="FFFFFF"/>
                </a:solidFill>
                <a:effectLst>
                  <a:outerShdw blurRad="38100" dist="38100" dir="2700000" algn="tl">
                    <a:srgbClr val="C0C0C0"/>
                  </a:outerShdw>
                </a:effectLst>
                <a:latin typeface="Arial" pitchFamily="34" charset="0"/>
              </a:rPr>
              <a:t>s Christian formation department. </a:t>
            </a:r>
          </a:p>
          <a:p>
            <a:endParaRPr lang="en-US" smtClean="0">
              <a:solidFill>
                <a:srgbClr val="FFFFFF"/>
              </a:solidFill>
              <a:effectLst>
                <a:outerShdw blurRad="38100" dist="38100" dir="2700000" algn="tl">
                  <a:srgbClr val="C0C0C0"/>
                </a:outerShdw>
              </a:effectLst>
              <a:latin typeface="Arial" pitchFamily="34" charset="0"/>
            </a:endParaRPr>
          </a:p>
          <a:p>
            <a:r>
              <a:rPr lang="en-US" smtClean="0">
                <a:solidFill>
                  <a:srgbClr val="FFFFFF"/>
                </a:solidFill>
                <a:effectLst>
                  <a:outerShdw blurRad="38100" dist="38100" dir="2700000" algn="tl">
                    <a:srgbClr val="C0C0C0"/>
                  </a:outerShdw>
                </a:effectLst>
                <a:latin typeface="Arial" pitchFamily="34" charset="0"/>
              </a:rPr>
              <a:t>	</a:t>
            </a:r>
            <a:r>
              <a:rPr lang="en-US" altLang="ja-JP" smtClean="0">
                <a:solidFill>
                  <a:srgbClr val="FFFFFF"/>
                </a:solidFill>
                <a:effectLst>
                  <a:outerShdw blurRad="38100" dist="38100" dir="2700000" algn="tl">
                    <a:srgbClr val="C0C0C0"/>
                  </a:outerShdw>
                </a:effectLst>
                <a:latin typeface="Arial Narrow" pitchFamily="34" charset="0"/>
              </a:rPr>
              <a:t>Steve Burger</a:t>
            </a:r>
          </a:p>
          <a:p>
            <a:r>
              <a:rPr lang="en-US" altLang="ja-JP" smtClean="0">
                <a:solidFill>
                  <a:srgbClr val="FFFFFF"/>
                </a:solidFill>
                <a:effectLst>
                  <a:outerShdw blurRad="38100" dist="38100" dir="2700000" algn="tl">
                    <a:srgbClr val="C0C0C0"/>
                  </a:outerShdw>
                </a:effectLst>
                <a:latin typeface="Arial Narrow" pitchFamily="34" charset="0"/>
              </a:rPr>
              <a:t>	Director of Children &amp; Family Min 			</a:t>
            </a:r>
          </a:p>
          <a:p>
            <a:r>
              <a:rPr lang="en-US" altLang="ja-JP" smtClean="0">
                <a:solidFill>
                  <a:srgbClr val="FFFFFF"/>
                </a:solidFill>
                <a:effectLst>
                  <a:outerShdw blurRad="38100" dist="38100" dir="2700000" algn="tl">
                    <a:srgbClr val="C0C0C0"/>
                  </a:outerShdw>
                </a:effectLst>
                <a:latin typeface="Arial Narrow" pitchFamily="34" charset="0"/>
              </a:rPr>
              <a:t>	Evangelical Covenant Church</a:t>
            </a:r>
            <a:endParaRPr lang="en-US" smtClean="0">
              <a:solidFill>
                <a:srgbClr val="FFFFFF"/>
              </a:solidFill>
              <a:effectLst>
                <a:outerShdw blurRad="38100" dist="38100" dir="2700000" algn="tl">
                  <a:srgbClr val="C0C0C0"/>
                </a:outerShdw>
              </a:effectLst>
              <a:latin typeface="Arial Narrow" pitchFamily="34" charset="0"/>
            </a:endParaRPr>
          </a:p>
          <a:p>
            <a:endParaRPr lang="en-US" smtClean="0">
              <a:solidFill>
                <a:srgbClr val="FFFFFF"/>
              </a:solidFill>
              <a:effectLst>
                <a:outerShdw blurRad="38100" dist="38100" dir="2700000" algn="tl">
                  <a:srgbClr val="C0C0C0"/>
                </a:outerShdw>
              </a:effectLst>
              <a:latin typeface="Arial" pitchFamily="34" charset="0"/>
            </a:endParaRPr>
          </a:p>
          <a:p>
            <a:endParaRPr lang="en-US" b="1" smtClean="0"/>
          </a:p>
        </p:txBody>
      </p:sp>
      <p:sp>
        <p:nvSpPr>
          <p:cNvPr id="4" name="Slide Number Placeholder 3"/>
          <p:cNvSpPr>
            <a:spLocks noGrp="1"/>
          </p:cNvSpPr>
          <p:nvPr>
            <p:ph type="sldNum" sz="quarter" idx="5"/>
          </p:nvPr>
        </p:nvSpPr>
        <p:spPr>
          <a:noFill/>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668657F3-C9DD-4B38-A2DD-BDCB415799F3}" type="slidenum">
              <a:rPr lang="en-US" sz="1200"/>
              <a:pPr eaLnBrk="1" hangingPunct="1"/>
              <a:t>6</a:t>
            </a:fld>
            <a:endParaRPr 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r>
              <a:rPr lang="en-US" smtClean="0"/>
              <a:t>Burger recalls a little girl, who asked, while being led downstairs to Sunday school, </a:t>
            </a:r>
            <a:r>
              <a:rPr lang="ja-JP" altLang="en-US" smtClean="0"/>
              <a:t>“</a:t>
            </a:r>
            <a:r>
              <a:rPr lang="en-US" altLang="ja-JP" smtClean="0"/>
              <a:t>Hey, Daddy, how come I can</a:t>
            </a:r>
            <a:r>
              <a:rPr lang="ja-JP" altLang="en-US" smtClean="0"/>
              <a:t>’</a:t>
            </a:r>
            <a:r>
              <a:rPr lang="en-US" altLang="ja-JP" smtClean="0"/>
              <a:t>t stay upstairs with you and God?</a:t>
            </a:r>
            <a:r>
              <a:rPr lang="ja-JP" altLang="en-US" smtClean="0"/>
              <a:t>”</a:t>
            </a:r>
            <a:r>
              <a:rPr lang="en-US" altLang="ja-JP" smtClean="0"/>
              <a:t> She still needed to learn that God is everywhere present. And Burger is all for separating ages for developmentally appropriate education. But he cautions against sending kids to church school while adults worship. </a:t>
            </a:r>
            <a:endParaRPr lang="en-US" smtClean="0"/>
          </a:p>
        </p:txBody>
      </p:sp>
      <p:sp>
        <p:nvSpPr>
          <p:cNvPr id="40964"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DE5F0A0F-6371-4BD9-B13A-A746A4C54968}" type="slidenum">
              <a:rPr lang="en-US" sz="1200"/>
              <a:pPr eaLnBrk="1" hangingPunct="1"/>
              <a:t>7</a:t>
            </a:fld>
            <a:endParaRPr 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r>
              <a:rPr lang="en-US" b="1" dirty="0" smtClean="0">
                <a:latin typeface="Arial" pitchFamily="34" charset="0"/>
              </a:rPr>
              <a:t>WHY DO CHURCHES SPLIT UP PEOPLE BY AGE?</a:t>
            </a:r>
            <a:endParaRPr lang="en-US" b="1" dirty="0" smtClean="0"/>
          </a:p>
          <a:p>
            <a:endParaRPr lang="en-US" dirty="0" smtClean="0"/>
          </a:p>
          <a:p>
            <a:pPr>
              <a:buFontTx/>
              <a:buChar char="•"/>
            </a:pPr>
            <a:r>
              <a:rPr lang="en-US" dirty="0" smtClean="0"/>
              <a:t>It</a:t>
            </a:r>
            <a:r>
              <a:rPr lang="en-US" altLang="en-US" dirty="0" smtClean="0"/>
              <a:t>’</a:t>
            </a:r>
            <a:r>
              <a:rPr lang="en-US" dirty="0" smtClean="0"/>
              <a:t>s the difference between doxology (right praise) and </a:t>
            </a:r>
            <a:r>
              <a:rPr lang="en-US" dirty="0" err="1" smtClean="0"/>
              <a:t>dogmatics</a:t>
            </a:r>
            <a:r>
              <a:rPr lang="en-US" dirty="0" smtClean="0"/>
              <a:t> (right belief).</a:t>
            </a:r>
          </a:p>
          <a:p>
            <a:pPr>
              <a:buFontTx/>
              <a:buChar char="•"/>
            </a:pPr>
            <a:r>
              <a:rPr lang="en-US" dirty="0" smtClean="0"/>
              <a:t>The Enlightenment emphasis on reason and education shifted worship from participating in faith to learning about faith.</a:t>
            </a:r>
          </a:p>
          <a:p>
            <a:endParaRPr lang="en-US" dirty="0" smtClean="0"/>
          </a:p>
          <a:p>
            <a:r>
              <a:rPr lang="en-US" dirty="0" smtClean="0"/>
              <a:t>So if worship is only about believing, and kids are less cognitively developed than adults, then churches want to make sure kids know what to believe before they join the adults.</a:t>
            </a:r>
          </a:p>
        </p:txBody>
      </p:sp>
      <p:sp>
        <p:nvSpPr>
          <p:cNvPr id="41988"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EBEA6443-7C60-442E-8637-62E005C8B8AC}" type="slidenum">
              <a:rPr lang="en-US" sz="1200"/>
              <a:pPr eaLnBrk="1" hangingPunct="1"/>
              <a:t>8</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effectLst>
                  <a:outerShdw blurRad="50800" dist="38100" dir="13500000" algn="br" rotWithShape="0">
                    <a:prstClr val="black">
                      <a:alpha val="40000"/>
                    </a:prstClr>
                  </a:outerShdw>
                </a:effectLst>
                <a:latin typeface="Arial" charset="0"/>
                <a:ea typeface="ＭＳ Ｐゴシック" charset="0"/>
              </a:rPr>
              <a:t>WHY DO CHURCHES SPLIT UP PEOPLE BY AGE?</a:t>
            </a:r>
          </a:p>
          <a:p>
            <a:pPr>
              <a:defRPr/>
            </a:pPr>
            <a:endParaRPr lang="en-US" dirty="0" smtClean="0">
              <a:effectLst>
                <a:outerShdw blurRad="50800" dist="38100" dir="13500000" algn="br" rotWithShape="0">
                  <a:prstClr val="black">
                    <a:alpha val="40000"/>
                  </a:prstClr>
                </a:outerShdw>
              </a:effectLst>
              <a:latin typeface="Arial" charset="0"/>
              <a:ea typeface="ＭＳ Ｐゴシック" charset="0"/>
            </a:endParaRPr>
          </a:p>
          <a:p>
            <a:pPr>
              <a:defRPr/>
            </a:pPr>
            <a:r>
              <a:rPr lang="en-US" dirty="0" smtClean="0">
                <a:ln w="18415" cmpd="sng">
                  <a:solidFill>
                    <a:srgbClr val="FFFFFF"/>
                  </a:solidFill>
                  <a:prstDash val="solid"/>
                </a:ln>
                <a:solidFill>
                  <a:srgbClr val="FFFFFF"/>
                </a:solidFill>
                <a:effectLst>
                  <a:outerShdw blurRad="50800" dist="38100" dir="13500000" algn="br" rotWithShape="0">
                    <a:prstClr val="black">
                      <a:alpha val="40000"/>
                    </a:prstClr>
                  </a:outerShdw>
                </a:effectLst>
                <a:latin typeface="Arial" charset="0"/>
                <a:ea typeface="ＭＳ Ｐゴシック" charset="0"/>
              </a:rPr>
              <a:t>Second, North American churches have absorbed the culture of consumer choice and target marketing. They advertise to reach families shopping for more church options</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ea typeface="ＭＳ Ｐゴシック" charset="0"/>
              </a:rPr>
              <a:t>. </a:t>
            </a:r>
          </a:p>
          <a:p>
            <a:pPr>
              <a:defRPr/>
            </a:pPr>
            <a:endParaRPr lang="en-US" dirty="0">
              <a:ea typeface="ＭＳ Ｐゴシック" charset="0"/>
            </a:endParaRPr>
          </a:p>
        </p:txBody>
      </p:sp>
      <p:sp>
        <p:nvSpPr>
          <p:cNvPr id="4" name="Slide Number Placeholder 3"/>
          <p:cNvSpPr>
            <a:spLocks noGrp="1"/>
          </p:cNvSpPr>
          <p:nvPr>
            <p:ph type="sldNum" sz="quarter" idx="5"/>
          </p:nvPr>
        </p:nvSpPr>
        <p:spPr>
          <a:noFill/>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3432E086-5A2D-4935-85DE-E88F101C4C15}" type="slidenum">
              <a:rPr lang="en-US" sz="1200"/>
              <a:pPr eaLnBrk="1" hangingPunct="1"/>
              <a:t>9</a:t>
            </a:fld>
            <a:endParaRPr 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smtClean="0">
                <a:latin typeface="Arial" pitchFamily="34" charset="0"/>
              </a:rPr>
              <a:t>2.  COUNTERCULTURAL CHARACTER FORMATION</a:t>
            </a:r>
          </a:p>
          <a:p>
            <a:endParaRPr lang="en-US" b="1" smtClean="0">
              <a:latin typeface="Arial" pitchFamily="34" charset="0"/>
            </a:endParaRPr>
          </a:p>
          <a:p>
            <a:pPr>
              <a:buFontTx/>
              <a:buChar char="•"/>
            </a:pPr>
            <a:r>
              <a:rPr lang="en-US" smtClean="0">
                <a:solidFill>
                  <a:srgbClr val="FFFFFF"/>
                </a:solidFill>
                <a:effectLst>
                  <a:outerShdw blurRad="38100" dist="38100" dir="2700000" algn="tl">
                    <a:srgbClr val="C0C0C0"/>
                  </a:outerShdw>
                </a:effectLst>
                <a:latin typeface="Calibri" pitchFamily="34" charset="0"/>
                <a:cs typeface="Calibri" pitchFamily="34" charset="0"/>
              </a:rPr>
              <a:t>Though age-groups have their own vocabularies, communication styles, and outlooks – each shaped by particular economic, social, political, and technological realities – Vanderwell cautions against stereotyping or keeping everyone separate. </a:t>
            </a:r>
          </a:p>
          <a:p>
            <a:endParaRPr lang="en-US" b="1" smtClean="0">
              <a:latin typeface="Arial" pitchFamily="34" charset="0"/>
            </a:endParaRPr>
          </a:p>
          <a:p>
            <a:endParaRPr lang="en-US" b="1" smtClean="0">
              <a:latin typeface="Arial" pitchFamily="34" charset="0"/>
            </a:endParaRPr>
          </a:p>
          <a:p>
            <a:endParaRPr lang="en-US" b="1" smtClean="0"/>
          </a:p>
        </p:txBody>
      </p:sp>
      <p:sp>
        <p:nvSpPr>
          <p:cNvPr id="4" name="Slide Number Placeholder 3"/>
          <p:cNvSpPr>
            <a:spLocks noGrp="1"/>
          </p:cNvSpPr>
          <p:nvPr>
            <p:ph type="sldNum" sz="quarter" idx="5"/>
          </p:nvPr>
        </p:nvSpPr>
        <p:spPr>
          <a:noFill/>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9F8B5576-B4A5-4348-9EB4-55E3FA22DA50}" type="slidenum">
              <a:rPr lang="en-US" sz="1200"/>
              <a:pPr eaLnBrk="1" hangingPunct="1"/>
              <a:t>10</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ctrTitle"/>
          </p:nvPr>
        </p:nvSpPr>
        <p:spPr>
          <a:xfrm>
            <a:off x="152400" y="2895600"/>
            <a:ext cx="8839200" cy="1303338"/>
          </a:xfrm>
          <a:extLst>
            <a:ext uri="{AF507438-7753-43E0-B8FC-AC1667EBCBE1}">
              <a14:hiddenEffects xmlns:a14="http://schemas.microsoft.com/office/drawing/2010/main" xmlns="">
                <a:effectLst>
                  <a:outerShdw dist="35921" dir="2700000" algn="ctr" rotWithShape="0">
                    <a:schemeClr val="tx1"/>
                  </a:outerShdw>
                </a:effectLst>
              </a14:hiddenEffects>
            </a:ext>
          </a:extLst>
        </p:spPr>
        <p:txBody>
          <a:bodyPr/>
          <a:lstStyle>
            <a:lvl1pPr algn="ctr">
              <a:defRPr/>
            </a:lvl1pPr>
          </a:lstStyle>
          <a:p>
            <a:pPr lvl="0"/>
            <a:r>
              <a:rPr lang="en-US" noProof="0" smtClean="0"/>
              <a:t>Click to edit title style</a:t>
            </a:r>
          </a:p>
        </p:txBody>
      </p:sp>
      <p:sp>
        <p:nvSpPr>
          <p:cNvPr id="62467" name="Rectangle 3"/>
          <p:cNvSpPr>
            <a:spLocks noGrp="1" noChangeArrowheads="1"/>
          </p:cNvSpPr>
          <p:nvPr>
            <p:ph type="subTitle" idx="1"/>
          </p:nvPr>
        </p:nvSpPr>
        <p:spPr>
          <a:xfrm>
            <a:off x="152400" y="4191000"/>
            <a:ext cx="8839200" cy="914400"/>
          </a:xfrm>
        </p:spPr>
        <p:txBody>
          <a:bodyPr/>
          <a:lstStyle>
            <a:lvl1pPr marL="0" indent="0" algn="ctr">
              <a:buFont typeface="Wingdings" pitchFamily="2" charset="2"/>
              <a:buNone/>
              <a:defRPr b="1"/>
            </a:lvl1pPr>
          </a:lstStyle>
          <a:p>
            <a:pPr lvl="0"/>
            <a:r>
              <a:rPr lang="en-US" noProof="0" smtClean="0"/>
              <a:t>Click to edit subtitle style</a:t>
            </a:r>
          </a:p>
        </p:txBody>
      </p:sp>
      <p:sp>
        <p:nvSpPr>
          <p:cNvPr id="4" name="Rectangle 14"/>
          <p:cNvSpPr>
            <a:spLocks noGrp="1" noChangeArrowheads="1"/>
          </p:cNvSpPr>
          <p:nvPr>
            <p:ph type="dt" sz="quarter" idx="10"/>
          </p:nvPr>
        </p:nvSpPr>
        <p:spPr/>
        <p:txBody>
          <a:bodyPr/>
          <a:lstStyle>
            <a:lvl1pPr>
              <a:defRPr/>
            </a:lvl1pPr>
          </a:lstStyle>
          <a:p>
            <a:pPr>
              <a:defRPr/>
            </a:pPr>
            <a:endParaRPr lang="en-US"/>
          </a:p>
        </p:txBody>
      </p:sp>
      <p:sp>
        <p:nvSpPr>
          <p:cNvPr id="5" name="Rectangle 15"/>
          <p:cNvSpPr>
            <a:spLocks noGrp="1" noChangeArrowheads="1"/>
          </p:cNvSpPr>
          <p:nvPr>
            <p:ph type="ftr" sz="quarter" idx="11"/>
          </p:nvPr>
        </p:nvSpPr>
        <p:spPr/>
        <p:txBody>
          <a:bodyPr/>
          <a:lstStyle>
            <a:lvl1pPr>
              <a:defRPr/>
            </a:lvl1pPr>
          </a:lstStyle>
          <a:p>
            <a:pPr>
              <a:defRPr/>
            </a:pPr>
            <a:endParaRPr lang="en-US"/>
          </a:p>
        </p:txBody>
      </p:sp>
      <p:sp>
        <p:nvSpPr>
          <p:cNvPr id="6" name="Rectangle 16"/>
          <p:cNvSpPr>
            <a:spLocks noGrp="1" noChangeArrowheads="1"/>
          </p:cNvSpPr>
          <p:nvPr>
            <p:ph type="sldNum" sz="quarter" idx="12"/>
          </p:nvPr>
        </p:nvSpPr>
        <p:spPr/>
        <p:txBody>
          <a:bodyPr/>
          <a:lstStyle>
            <a:lvl1pPr>
              <a:defRPr/>
            </a:lvl1pPr>
          </a:lstStyle>
          <a:p>
            <a:fld id="{AD16BC13-C59B-4EA4-A1C7-7F6E968E93D3}" type="slidenum">
              <a:rPr lang="en-US"/>
              <a:pPr/>
              <a:t>‹#›</a:t>
            </a:fld>
            <a:endParaRPr lang="en-US"/>
          </a:p>
        </p:txBody>
      </p:sp>
    </p:spTree>
    <p:extLst>
      <p:ext uri="{BB962C8B-B14F-4D97-AF65-F5344CB8AC3E}">
        <p14:creationId xmlns:p14="http://schemas.microsoft.com/office/powerpoint/2010/main" xmlns="" val="1392597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
          <p:cNvSpPr>
            <a:spLocks noGrp="1" noChangeArrowheads="1"/>
          </p:cNvSpPr>
          <p:nvPr>
            <p:ph type="dt" sz="half" idx="10"/>
          </p:nvPr>
        </p:nvSpPr>
        <p:spPr>
          <a:ln/>
        </p:spPr>
        <p:txBody>
          <a:bodyPr/>
          <a:lstStyle>
            <a:lvl1pPr>
              <a:defRPr/>
            </a:lvl1pPr>
          </a:lstStyle>
          <a:p>
            <a:pPr>
              <a:defRPr/>
            </a:pPr>
            <a:endParaRPr lang="en-US"/>
          </a:p>
        </p:txBody>
      </p:sp>
      <p:sp>
        <p:nvSpPr>
          <p:cNvPr id="5" name="Rectangle 14"/>
          <p:cNvSpPr>
            <a:spLocks noGrp="1" noChangeArrowheads="1"/>
          </p:cNvSpPr>
          <p:nvPr>
            <p:ph type="ftr" sz="quarter" idx="11"/>
          </p:nvPr>
        </p:nvSpPr>
        <p:spPr>
          <a:ln/>
        </p:spPr>
        <p:txBody>
          <a:bodyPr/>
          <a:lstStyle>
            <a:lvl1pPr>
              <a:defRPr/>
            </a:lvl1pPr>
          </a:lstStyle>
          <a:p>
            <a:pPr>
              <a:defRPr/>
            </a:pPr>
            <a:endParaRPr lang="en-US"/>
          </a:p>
        </p:txBody>
      </p:sp>
      <p:sp>
        <p:nvSpPr>
          <p:cNvPr id="6" name="Rectangle 15"/>
          <p:cNvSpPr>
            <a:spLocks noGrp="1" noChangeArrowheads="1"/>
          </p:cNvSpPr>
          <p:nvPr>
            <p:ph type="sldNum" sz="quarter" idx="12"/>
          </p:nvPr>
        </p:nvSpPr>
        <p:spPr>
          <a:ln/>
        </p:spPr>
        <p:txBody>
          <a:bodyPr/>
          <a:lstStyle>
            <a:lvl1pPr>
              <a:defRPr/>
            </a:lvl1pPr>
          </a:lstStyle>
          <a:p>
            <a:fld id="{953979D0-66DF-4ABC-BA23-289CFB3A279A}" type="slidenum">
              <a:rPr lang="en-US"/>
              <a:pPr/>
              <a:t>‹#›</a:t>
            </a:fld>
            <a:endParaRPr lang="en-US"/>
          </a:p>
        </p:txBody>
      </p:sp>
    </p:spTree>
    <p:extLst>
      <p:ext uri="{BB962C8B-B14F-4D97-AF65-F5344CB8AC3E}">
        <p14:creationId xmlns:p14="http://schemas.microsoft.com/office/powerpoint/2010/main" xmlns="" val="36517278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152400"/>
            <a:ext cx="2171700" cy="6553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152400"/>
            <a:ext cx="6362700" cy="6553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
          <p:cNvSpPr>
            <a:spLocks noGrp="1" noChangeArrowheads="1"/>
          </p:cNvSpPr>
          <p:nvPr>
            <p:ph type="dt" sz="half" idx="10"/>
          </p:nvPr>
        </p:nvSpPr>
        <p:spPr>
          <a:ln/>
        </p:spPr>
        <p:txBody>
          <a:bodyPr/>
          <a:lstStyle>
            <a:lvl1pPr>
              <a:defRPr/>
            </a:lvl1pPr>
          </a:lstStyle>
          <a:p>
            <a:pPr>
              <a:defRPr/>
            </a:pPr>
            <a:endParaRPr lang="en-US"/>
          </a:p>
        </p:txBody>
      </p:sp>
      <p:sp>
        <p:nvSpPr>
          <p:cNvPr id="5" name="Rectangle 14"/>
          <p:cNvSpPr>
            <a:spLocks noGrp="1" noChangeArrowheads="1"/>
          </p:cNvSpPr>
          <p:nvPr>
            <p:ph type="ftr" sz="quarter" idx="11"/>
          </p:nvPr>
        </p:nvSpPr>
        <p:spPr>
          <a:ln/>
        </p:spPr>
        <p:txBody>
          <a:bodyPr/>
          <a:lstStyle>
            <a:lvl1pPr>
              <a:defRPr/>
            </a:lvl1pPr>
          </a:lstStyle>
          <a:p>
            <a:pPr>
              <a:defRPr/>
            </a:pPr>
            <a:endParaRPr lang="en-US"/>
          </a:p>
        </p:txBody>
      </p:sp>
      <p:sp>
        <p:nvSpPr>
          <p:cNvPr id="6" name="Rectangle 15"/>
          <p:cNvSpPr>
            <a:spLocks noGrp="1" noChangeArrowheads="1"/>
          </p:cNvSpPr>
          <p:nvPr>
            <p:ph type="sldNum" sz="quarter" idx="12"/>
          </p:nvPr>
        </p:nvSpPr>
        <p:spPr>
          <a:ln/>
        </p:spPr>
        <p:txBody>
          <a:bodyPr/>
          <a:lstStyle>
            <a:lvl1pPr>
              <a:defRPr/>
            </a:lvl1pPr>
          </a:lstStyle>
          <a:p>
            <a:fld id="{A2A56433-2DA4-42D8-9B1C-FB07E9FCBEF9}" type="slidenum">
              <a:rPr lang="en-US"/>
              <a:pPr/>
              <a:t>‹#›</a:t>
            </a:fld>
            <a:endParaRPr lang="en-US"/>
          </a:p>
        </p:txBody>
      </p:sp>
    </p:spTree>
    <p:extLst>
      <p:ext uri="{BB962C8B-B14F-4D97-AF65-F5344CB8AC3E}">
        <p14:creationId xmlns:p14="http://schemas.microsoft.com/office/powerpoint/2010/main" xmlns="" val="4021286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
          <p:cNvSpPr>
            <a:spLocks noGrp="1" noChangeArrowheads="1"/>
          </p:cNvSpPr>
          <p:nvPr>
            <p:ph type="dt" sz="half" idx="10"/>
          </p:nvPr>
        </p:nvSpPr>
        <p:spPr>
          <a:ln/>
        </p:spPr>
        <p:txBody>
          <a:bodyPr/>
          <a:lstStyle>
            <a:lvl1pPr>
              <a:defRPr/>
            </a:lvl1pPr>
          </a:lstStyle>
          <a:p>
            <a:pPr>
              <a:defRPr/>
            </a:pPr>
            <a:endParaRPr lang="en-US"/>
          </a:p>
        </p:txBody>
      </p:sp>
      <p:sp>
        <p:nvSpPr>
          <p:cNvPr id="5" name="Rectangle 14"/>
          <p:cNvSpPr>
            <a:spLocks noGrp="1" noChangeArrowheads="1"/>
          </p:cNvSpPr>
          <p:nvPr>
            <p:ph type="ftr" sz="quarter" idx="11"/>
          </p:nvPr>
        </p:nvSpPr>
        <p:spPr>
          <a:ln/>
        </p:spPr>
        <p:txBody>
          <a:bodyPr/>
          <a:lstStyle>
            <a:lvl1pPr>
              <a:defRPr/>
            </a:lvl1pPr>
          </a:lstStyle>
          <a:p>
            <a:pPr>
              <a:defRPr/>
            </a:pPr>
            <a:endParaRPr lang="en-US"/>
          </a:p>
        </p:txBody>
      </p:sp>
      <p:sp>
        <p:nvSpPr>
          <p:cNvPr id="6" name="Rectangle 15"/>
          <p:cNvSpPr>
            <a:spLocks noGrp="1" noChangeArrowheads="1"/>
          </p:cNvSpPr>
          <p:nvPr>
            <p:ph type="sldNum" sz="quarter" idx="12"/>
          </p:nvPr>
        </p:nvSpPr>
        <p:spPr>
          <a:ln/>
        </p:spPr>
        <p:txBody>
          <a:bodyPr/>
          <a:lstStyle>
            <a:lvl1pPr>
              <a:defRPr/>
            </a:lvl1pPr>
          </a:lstStyle>
          <a:p>
            <a:fld id="{5CE27CB8-AB11-4F0D-8DA4-F99E3273F001}" type="slidenum">
              <a:rPr lang="en-US"/>
              <a:pPr/>
              <a:t>‹#›</a:t>
            </a:fld>
            <a:endParaRPr lang="en-US"/>
          </a:p>
        </p:txBody>
      </p:sp>
    </p:spTree>
    <p:extLst>
      <p:ext uri="{BB962C8B-B14F-4D97-AF65-F5344CB8AC3E}">
        <p14:creationId xmlns:p14="http://schemas.microsoft.com/office/powerpoint/2010/main" xmlns="" val="2611894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3"/>
          <p:cNvSpPr>
            <a:spLocks noGrp="1" noChangeArrowheads="1"/>
          </p:cNvSpPr>
          <p:nvPr>
            <p:ph type="dt" sz="half" idx="10"/>
          </p:nvPr>
        </p:nvSpPr>
        <p:spPr>
          <a:ln/>
        </p:spPr>
        <p:txBody>
          <a:bodyPr/>
          <a:lstStyle>
            <a:lvl1pPr>
              <a:defRPr/>
            </a:lvl1pPr>
          </a:lstStyle>
          <a:p>
            <a:pPr>
              <a:defRPr/>
            </a:pPr>
            <a:endParaRPr lang="en-US"/>
          </a:p>
        </p:txBody>
      </p:sp>
      <p:sp>
        <p:nvSpPr>
          <p:cNvPr id="5" name="Rectangle 14"/>
          <p:cNvSpPr>
            <a:spLocks noGrp="1" noChangeArrowheads="1"/>
          </p:cNvSpPr>
          <p:nvPr>
            <p:ph type="ftr" sz="quarter" idx="11"/>
          </p:nvPr>
        </p:nvSpPr>
        <p:spPr>
          <a:ln/>
        </p:spPr>
        <p:txBody>
          <a:bodyPr/>
          <a:lstStyle>
            <a:lvl1pPr>
              <a:defRPr/>
            </a:lvl1pPr>
          </a:lstStyle>
          <a:p>
            <a:pPr>
              <a:defRPr/>
            </a:pPr>
            <a:endParaRPr lang="en-US"/>
          </a:p>
        </p:txBody>
      </p:sp>
      <p:sp>
        <p:nvSpPr>
          <p:cNvPr id="6" name="Rectangle 15"/>
          <p:cNvSpPr>
            <a:spLocks noGrp="1" noChangeArrowheads="1"/>
          </p:cNvSpPr>
          <p:nvPr>
            <p:ph type="sldNum" sz="quarter" idx="12"/>
          </p:nvPr>
        </p:nvSpPr>
        <p:spPr>
          <a:ln/>
        </p:spPr>
        <p:txBody>
          <a:bodyPr/>
          <a:lstStyle>
            <a:lvl1pPr>
              <a:defRPr/>
            </a:lvl1pPr>
          </a:lstStyle>
          <a:p>
            <a:fld id="{BACDAE40-051A-40E1-960C-A3ADB6348A70}" type="slidenum">
              <a:rPr lang="en-US"/>
              <a:pPr/>
              <a:t>‹#›</a:t>
            </a:fld>
            <a:endParaRPr lang="en-US"/>
          </a:p>
        </p:txBody>
      </p:sp>
    </p:spTree>
    <p:extLst>
      <p:ext uri="{BB962C8B-B14F-4D97-AF65-F5344CB8AC3E}">
        <p14:creationId xmlns:p14="http://schemas.microsoft.com/office/powerpoint/2010/main" xmlns="" val="22587644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676400"/>
            <a:ext cx="42672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76400"/>
            <a:ext cx="42672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3"/>
          <p:cNvSpPr>
            <a:spLocks noGrp="1" noChangeArrowheads="1"/>
          </p:cNvSpPr>
          <p:nvPr>
            <p:ph type="dt" sz="half" idx="10"/>
          </p:nvPr>
        </p:nvSpPr>
        <p:spPr>
          <a:ln/>
        </p:spPr>
        <p:txBody>
          <a:bodyPr/>
          <a:lstStyle>
            <a:lvl1pPr>
              <a:defRPr/>
            </a:lvl1pPr>
          </a:lstStyle>
          <a:p>
            <a:pPr>
              <a:defRPr/>
            </a:pPr>
            <a:endParaRPr lang="en-US"/>
          </a:p>
        </p:txBody>
      </p:sp>
      <p:sp>
        <p:nvSpPr>
          <p:cNvPr id="6" name="Rectangle 14"/>
          <p:cNvSpPr>
            <a:spLocks noGrp="1" noChangeArrowheads="1"/>
          </p:cNvSpPr>
          <p:nvPr>
            <p:ph type="ftr" sz="quarter" idx="11"/>
          </p:nvPr>
        </p:nvSpPr>
        <p:spPr>
          <a:ln/>
        </p:spPr>
        <p:txBody>
          <a:bodyPr/>
          <a:lstStyle>
            <a:lvl1pPr>
              <a:defRPr/>
            </a:lvl1pPr>
          </a:lstStyle>
          <a:p>
            <a:pPr>
              <a:defRPr/>
            </a:pPr>
            <a:endParaRPr lang="en-US"/>
          </a:p>
        </p:txBody>
      </p:sp>
      <p:sp>
        <p:nvSpPr>
          <p:cNvPr id="7" name="Rectangle 15"/>
          <p:cNvSpPr>
            <a:spLocks noGrp="1" noChangeArrowheads="1"/>
          </p:cNvSpPr>
          <p:nvPr>
            <p:ph type="sldNum" sz="quarter" idx="12"/>
          </p:nvPr>
        </p:nvSpPr>
        <p:spPr>
          <a:ln/>
        </p:spPr>
        <p:txBody>
          <a:bodyPr/>
          <a:lstStyle>
            <a:lvl1pPr>
              <a:defRPr/>
            </a:lvl1pPr>
          </a:lstStyle>
          <a:p>
            <a:fld id="{339EEB57-44A8-4567-A9F0-1707B1A7C307}" type="slidenum">
              <a:rPr lang="en-US"/>
              <a:pPr/>
              <a:t>‹#›</a:t>
            </a:fld>
            <a:endParaRPr lang="en-US"/>
          </a:p>
        </p:txBody>
      </p:sp>
    </p:spTree>
    <p:extLst>
      <p:ext uri="{BB962C8B-B14F-4D97-AF65-F5344CB8AC3E}">
        <p14:creationId xmlns:p14="http://schemas.microsoft.com/office/powerpoint/2010/main" xmlns="" val="37933536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3"/>
          <p:cNvSpPr>
            <a:spLocks noGrp="1" noChangeArrowheads="1"/>
          </p:cNvSpPr>
          <p:nvPr>
            <p:ph type="dt" sz="half" idx="10"/>
          </p:nvPr>
        </p:nvSpPr>
        <p:spPr>
          <a:ln/>
        </p:spPr>
        <p:txBody>
          <a:bodyPr/>
          <a:lstStyle>
            <a:lvl1pPr>
              <a:defRPr/>
            </a:lvl1pPr>
          </a:lstStyle>
          <a:p>
            <a:pPr>
              <a:defRPr/>
            </a:pPr>
            <a:endParaRPr lang="en-US"/>
          </a:p>
        </p:txBody>
      </p:sp>
      <p:sp>
        <p:nvSpPr>
          <p:cNvPr id="8" name="Rectangle 14"/>
          <p:cNvSpPr>
            <a:spLocks noGrp="1" noChangeArrowheads="1"/>
          </p:cNvSpPr>
          <p:nvPr>
            <p:ph type="ftr" sz="quarter" idx="11"/>
          </p:nvPr>
        </p:nvSpPr>
        <p:spPr>
          <a:ln/>
        </p:spPr>
        <p:txBody>
          <a:bodyPr/>
          <a:lstStyle>
            <a:lvl1pPr>
              <a:defRPr/>
            </a:lvl1pPr>
          </a:lstStyle>
          <a:p>
            <a:pPr>
              <a:defRPr/>
            </a:pPr>
            <a:endParaRPr lang="en-US"/>
          </a:p>
        </p:txBody>
      </p:sp>
      <p:sp>
        <p:nvSpPr>
          <p:cNvPr id="9" name="Rectangle 15"/>
          <p:cNvSpPr>
            <a:spLocks noGrp="1" noChangeArrowheads="1"/>
          </p:cNvSpPr>
          <p:nvPr>
            <p:ph type="sldNum" sz="quarter" idx="12"/>
          </p:nvPr>
        </p:nvSpPr>
        <p:spPr>
          <a:ln/>
        </p:spPr>
        <p:txBody>
          <a:bodyPr/>
          <a:lstStyle>
            <a:lvl1pPr>
              <a:defRPr/>
            </a:lvl1pPr>
          </a:lstStyle>
          <a:p>
            <a:fld id="{147AB5F4-6BB7-4063-B874-58492FF455C0}" type="slidenum">
              <a:rPr lang="en-US"/>
              <a:pPr/>
              <a:t>‹#›</a:t>
            </a:fld>
            <a:endParaRPr lang="en-US"/>
          </a:p>
        </p:txBody>
      </p:sp>
    </p:spTree>
    <p:extLst>
      <p:ext uri="{BB962C8B-B14F-4D97-AF65-F5344CB8AC3E}">
        <p14:creationId xmlns:p14="http://schemas.microsoft.com/office/powerpoint/2010/main" xmlns="" val="3021923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a:p>
        </p:txBody>
      </p:sp>
      <p:sp>
        <p:nvSpPr>
          <p:cNvPr id="4" name="Rectangle 14"/>
          <p:cNvSpPr>
            <a:spLocks noGrp="1" noChangeArrowheads="1"/>
          </p:cNvSpPr>
          <p:nvPr>
            <p:ph type="ftr" sz="quarter" idx="11"/>
          </p:nvPr>
        </p:nvSpPr>
        <p:spPr>
          <a:ln/>
        </p:spPr>
        <p:txBody>
          <a:bodyPr/>
          <a:lstStyle>
            <a:lvl1pPr>
              <a:defRPr/>
            </a:lvl1pPr>
          </a:lstStyle>
          <a:p>
            <a:pPr>
              <a:defRPr/>
            </a:pPr>
            <a:endParaRPr lang="en-US"/>
          </a:p>
        </p:txBody>
      </p:sp>
      <p:sp>
        <p:nvSpPr>
          <p:cNvPr id="5" name="Rectangle 15"/>
          <p:cNvSpPr>
            <a:spLocks noGrp="1" noChangeArrowheads="1"/>
          </p:cNvSpPr>
          <p:nvPr>
            <p:ph type="sldNum" sz="quarter" idx="12"/>
          </p:nvPr>
        </p:nvSpPr>
        <p:spPr>
          <a:ln/>
        </p:spPr>
        <p:txBody>
          <a:bodyPr/>
          <a:lstStyle>
            <a:lvl1pPr>
              <a:defRPr/>
            </a:lvl1pPr>
          </a:lstStyle>
          <a:p>
            <a:fld id="{F029AE1E-56FB-487B-8593-B14220092A44}" type="slidenum">
              <a:rPr lang="en-US"/>
              <a:pPr/>
              <a:t>‹#›</a:t>
            </a:fld>
            <a:endParaRPr lang="en-US"/>
          </a:p>
        </p:txBody>
      </p:sp>
    </p:spTree>
    <p:extLst>
      <p:ext uri="{BB962C8B-B14F-4D97-AF65-F5344CB8AC3E}">
        <p14:creationId xmlns:p14="http://schemas.microsoft.com/office/powerpoint/2010/main" xmlns="" val="3578999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dt" sz="half" idx="10"/>
          </p:nvPr>
        </p:nvSpPr>
        <p:spPr>
          <a:ln/>
        </p:spPr>
        <p:txBody>
          <a:bodyPr/>
          <a:lstStyle>
            <a:lvl1pPr>
              <a:defRPr/>
            </a:lvl1pPr>
          </a:lstStyle>
          <a:p>
            <a:pPr>
              <a:defRPr/>
            </a:pPr>
            <a:endParaRPr lang="en-US"/>
          </a:p>
        </p:txBody>
      </p:sp>
      <p:sp>
        <p:nvSpPr>
          <p:cNvPr id="3" name="Rectangle 14"/>
          <p:cNvSpPr>
            <a:spLocks noGrp="1" noChangeArrowheads="1"/>
          </p:cNvSpPr>
          <p:nvPr>
            <p:ph type="ftr" sz="quarter" idx="11"/>
          </p:nvPr>
        </p:nvSpPr>
        <p:spPr>
          <a:ln/>
        </p:spPr>
        <p:txBody>
          <a:bodyPr/>
          <a:lstStyle>
            <a:lvl1pPr>
              <a:defRPr/>
            </a:lvl1pPr>
          </a:lstStyle>
          <a:p>
            <a:pPr>
              <a:defRPr/>
            </a:pPr>
            <a:endParaRPr lang="en-US"/>
          </a:p>
        </p:txBody>
      </p:sp>
      <p:sp>
        <p:nvSpPr>
          <p:cNvPr id="4" name="Rectangle 15"/>
          <p:cNvSpPr>
            <a:spLocks noGrp="1" noChangeArrowheads="1"/>
          </p:cNvSpPr>
          <p:nvPr>
            <p:ph type="sldNum" sz="quarter" idx="12"/>
          </p:nvPr>
        </p:nvSpPr>
        <p:spPr>
          <a:ln/>
        </p:spPr>
        <p:txBody>
          <a:bodyPr/>
          <a:lstStyle>
            <a:lvl1pPr>
              <a:defRPr/>
            </a:lvl1pPr>
          </a:lstStyle>
          <a:p>
            <a:fld id="{57195DB5-11DA-4F58-805B-BD06E81D8895}" type="slidenum">
              <a:rPr lang="en-US"/>
              <a:pPr/>
              <a:t>‹#›</a:t>
            </a:fld>
            <a:endParaRPr lang="en-US"/>
          </a:p>
        </p:txBody>
      </p:sp>
    </p:spTree>
    <p:extLst>
      <p:ext uri="{BB962C8B-B14F-4D97-AF65-F5344CB8AC3E}">
        <p14:creationId xmlns:p14="http://schemas.microsoft.com/office/powerpoint/2010/main" xmlns="" val="554884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3"/>
          <p:cNvSpPr>
            <a:spLocks noGrp="1" noChangeArrowheads="1"/>
          </p:cNvSpPr>
          <p:nvPr>
            <p:ph type="dt" sz="half" idx="10"/>
          </p:nvPr>
        </p:nvSpPr>
        <p:spPr>
          <a:ln/>
        </p:spPr>
        <p:txBody>
          <a:bodyPr/>
          <a:lstStyle>
            <a:lvl1pPr>
              <a:defRPr/>
            </a:lvl1pPr>
          </a:lstStyle>
          <a:p>
            <a:pPr>
              <a:defRPr/>
            </a:pPr>
            <a:endParaRPr lang="en-US"/>
          </a:p>
        </p:txBody>
      </p:sp>
      <p:sp>
        <p:nvSpPr>
          <p:cNvPr id="6" name="Rectangle 14"/>
          <p:cNvSpPr>
            <a:spLocks noGrp="1" noChangeArrowheads="1"/>
          </p:cNvSpPr>
          <p:nvPr>
            <p:ph type="ftr" sz="quarter" idx="11"/>
          </p:nvPr>
        </p:nvSpPr>
        <p:spPr>
          <a:ln/>
        </p:spPr>
        <p:txBody>
          <a:bodyPr/>
          <a:lstStyle>
            <a:lvl1pPr>
              <a:defRPr/>
            </a:lvl1pPr>
          </a:lstStyle>
          <a:p>
            <a:pPr>
              <a:defRPr/>
            </a:pPr>
            <a:endParaRPr lang="en-US"/>
          </a:p>
        </p:txBody>
      </p:sp>
      <p:sp>
        <p:nvSpPr>
          <p:cNvPr id="7" name="Rectangle 15"/>
          <p:cNvSpPr>
            <a:spLocks noGrp="1" noChangeArrowheads="1"/>
          </p:cNvSpPr>
          <p:nvPr>
            <p:ph type="sldNum" sz="quarter" idx="12"/>
          </p:nvPr>
        </p:nvSpPr>
        <p:spPr>
          <a:ln/>
        </p:spPr>
        <p:txBody>
          <a:bodyPr/>
          <a:lstStyle>
            <a:lvl1pPr>
              <a:defRPr/>
            </a:lvl1pPr>
          </a:lstStyle>
          <a:p>
            <a:fld id="{A8A1C8FB-896E-4578-9511-DA993F1B183C}" type="slidenum">
              <a:rPr lang="en-US"/>
              <a:pPr/>
              <a:t>‹#›</a:t>
            </a:fld>
            <a:endParaRPr lang="en-US"/>
          </a:p>
        </p:txBody>
      </p:sp>
    </p:spTree>
    <p:extLst>
      <p:ext uri="{BB962C8B-B14F-4D97-AF65-F5344CB8AC3E}">
        <p14:creationId xmlns:p14="http://schemas.microsoft.com/office/powerpoint/2010/main" xmlns="" val="24609542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3"/>
          <p:cNvSpPr>
            <a:spLocks noGrp="1" noChangeArrowheads="1"/>
          </p:cNvSpPr>
          <p:nvPr>
            <p:ph type="dt" sz="half" idx="10"/>
          </p:nvPr>
        </p:nvSpPr>
        <p:spPr>
          <a:ln/>
        </p:spPr>
        <p:txBody>
          <a:bodyPr/>
          <a:lstStyle>
            <a:lvl1pPr>
              <a:defRPr/>
            </a:lvl1pPr>
          </a:lstStyle>
          <a:p>
            <a:pPr>
              <a:defRPr/>
            </a:pPr>
            <a:endParaRPr lang="en-US"/>
          </a:p>
        </p:txBody>
      </p:sp>
      <p:sp>
        <p:nvSpPr>
          <p:cNvPr id="6" name="Rectangle 14"/>
          <p:cNvSpPr>
            <a:spLocks noGrp="1" noChangeArrowheads="1"/>
          </p:cNvSpPr>
          <p:nvPr>
            <p:ph type="ftr" sz="quarter" idx="11"/>
          </p:nvPr>
        </p:nvSpPr>
        <p:spPr>
          <a:ln/>
        </p:spPr>
        <p:txBody>
          <a:bodyPr/>
          <a:lstStyle>
            <a:lvl1pPr>
              <a:defRPr/>
            </a:lvl1pPr>
          </a:lstStyle>
          <a:p>
            <a:pPr>
              <a:defRPr/>
            </a:pPr>
            <a:endParaRPr lang="en-US"/>
          </a:p>
        </p:txBody>
      </p:sp>
      <p:sp>
        <p:nvSpPr>
          <p:cNvPr id="7" name="Rectangle 15"/>
          <p:cNvSpPr>
            <a:spLocks noGrp="1" noChangeArrowheads="1"/>
          </p:cNvSpPr>
          <p:nvPr>
            <p:ph type="sldNum" sz="quarter" idx="12"/>
          </p:nvPr>
        </p:nvSpPr>
        <p:spPr>
          <a:ln/>
        </p:spPr>
        <p:txBody>
          <a:bodyPr/>
          <a:lstStyle>
            <a:lvl1pPr>
              <a:defRPr/>
            </a:lvl1pPr>
          </a:lstStyle>
          <a:p>
            <a:fld id="{0646CDB1-CAD9-4634-9557-7421A4214B00}" type="slidenum">
              <a:rPr lang="en-US"/>
              <a:pPr/>
              <a:t>‹#›</a:t>
            </a:fld>
            <a:endParaRPr lang="en-US"/>
          </a:p>
        </p:txBody>
      </p:sp>
    </p:spTree>
    <p:extLst>
      <p:ext uri="{BB962C8B-B14F-4D97-AF65-F5344CB8AC3E}">
        <p14:creationId xmlns:p14="http://schemas.microsoft.com/office/powerpoint/2010/main" xmlns="" val="32244386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8600" y="152400"/>
            <a:ext cx="8686800" cy="1219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title style</a:t>
            </a:r>
          </a:p>
        </p:txBody>
      </p:sp>
      <p:sp>
        <p:nvSpPr>
          <p:cNvPr id="1027" name="Rectangle 3"/>
          <p:cNvSpPr>
            <a:spLocks noGrp="1" noChangeArrowheads="1"/>
          </p:cNvSpPr>
          <p:nvPr>
            <p:ph type="body" idx="1"/>
          </p:nvPr>
        </p:nvSpPr>
        <p:spPr bwMode="auto">
          <a:xfrm>
            <a:off x="228600" y="1676400"/>
            <a:ext cx="8686800" cy="5029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453" name="Rectangle 13"/>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a:latin typeface="Times New Roman" pitchFamily="18" charset="0"/>
                <a:ea typeface="+mn-ea"/>
                <a:cs typeface="+mn-cs"/>
              </a:defRPr>
            </a:lvl1pPr>
          </a:lstStyle>
          <a:p>
            <a:pPr>
              <a:defRPr/>
            </a:pPr>
            <a:endParaRPr lang="en-US"/>
          </a:p>
        </p:txBody>
      </p:sp>
      <p:sp>
        <p:nvSpPr>
          <p:cNvPr id="61454" name="Rectangle 14"/>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Times New Roman" pitchFamily="18" charset="0"/>
                <a:ea typeface="+mn-ea"/>
                <a:cs typeface="+mn-cs"/>
              </a:defRPr>
            </a:lvl1pPr>
          </a:lstStyle>
          <a:p>
            <a:pPr>
              <a:defRPr/>
            </a:pPr>
            <a:endParaRPr lang="en-US"/>
          </a:p>
        </p:txBody>
      </p:sp>
      <p:sp>
        <p:nvSpPr>
          <p:cNvPr id="61455" name="Rectangle 15"/>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D230081C-5BA7-47FE-93B3-AA6EEE78AA70}"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70"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xStyles>
    <p:titleStyle>
      <a:lvl1pPr algn="l" rtl="0" eaLnBrk="0" fontAlgn="base" hangingPunct="0">
        <a:spcBef>
          <a:spcPct val="0"/>
        </a:spcBef>
        <a:spcAft>
          <a:spcPct val="0"/>
        </a:spcAft>
        <a:defRPr kumimoji="1" sz="4400" b="1">
          <a:solidFill>
            <a:schemeClr val="tx1"/>
          </a:solidFill>
          <a:latin typeface="+mj-lt"/>
          <a:ea typeface="MS PGothic" pitchFamily="34" charset="-128"/>
          <a:cs typeface="ＭＳ Ｐゴシック" charset="0"/>
        </a:defRPr>
      </a:lvl1pPr>
      <a:lvl2pPr algn="l" rtl="0" eaLnBrk="0" fontAlgn="base" hangingPunct="0">
        <a:spcBef>
          <a:spcPct val="0"/>
        </a:spcBef>
        <a:spcAft>
          <a:spcPct val="0"/>
        </a:spcAft>
        <a:defRPr kumimoji="1" sz="4400" b="1">
          <a:solidFill>
            <a:schemeClr val="tx1"/>
          </a:solidFill>
          <a:latin typeface="Arial" charset="0"/>
          <a:ea typeface="MS PGothic" pitchFamily="34" charset="-128"/>
          <a:cs typeface="ＭＳ Ｐゴシック" charset="0"/>
        </a:defRPr>
      </a:lvl2pPr>
      <a:lvl3pPr algn="l" rtl="0" eaLnBrk="0" fontAlgn="base" hangingPunct="0">
        <a:spcBef>
          <a:spcPct val="0"/>
        </a:spcBef>
        <a:spcAft>
          <a:spcPct val="0"/>
        </a:spcAft>
        <a:defRPr kumimoji="1" sz="4400" b="1">
          <a:solidFill>
            <a:schemeClr val="tx1"/>
          </a:solidFill>
          <a:latin typeface="Arial" charset="0"/>
          <a:ea typeface="MS PGothic" pitchFamily="34" charset="-128"/>
          <a:cs typeface="ＭＳ Ｐゴシック" charset="0"/>
        </a:defRPr>
      </a:lvl3pPr>
      <a:lvl4pPr algn="l" rtl="0" eaLnBrk="0" fontAlgn="base" hangingPunct="0">
        <a:spcBef>
          <a:spcPct val="0"/>
        </a:spcBef>
        <a:spcAft>
          <a:spcPct val="0"/>
        </a:spcAft>
        <a:defRPr kumimoji="1" sz="4400" b="1">
          <a:solidFill>
            <a:schemeClr val="tx1"/>
          </a:solidFill>
          <a:latin typeface="Arial" charset="0"/>
          <a:ea typeface="MS PGothic" pitchFamily="34" charset="-128"/>
          <a:cs typeface="ＭＳ Ｐゴシック" charset="0"/>
        </a:defRPr>
      </a:lvl4pPr>
      <a:lvl5pPr algn="l" rtl="0" eaLnBrk="0" fontAlgn="base" hangingPunct="0">
        <a:spcBef>
          <a:spcPct val="0"/>
        </a:spcBef>
        <a:spcAft>
          <a:spcPct val="0"/>
        </a:spcAft>
        <a:defRPr kumimoji="1" sz="4400" b="1">
          <a:solidFill>
            <a:schemeClr val="tx1"/>
          </a:solidFill>
          <a:latin typeface="Arial" charset="0"/>
          <a:ea typeface="MS PGothic" pitchFamily="34" charset="-128"/>
          <a:cs typeface="ＭＳ Ｐゴシック" charset="0"/>
        </a:defRPr>
      </a:lvl5pPr>
      <a:lvl6pPr marL="457200" algn="l" rtl="0" eaLnBrk="0" fontAlgn="base" hangingPunct="0">
        <a:spcBef>
          <a:spcPct val="0"/>
        </a:spcBef>
        <a:spcAft>
          <a:spcPct val="0"/>
        </a:spcAft>
        <a:defRPr kumimoji="1" sz="4400" b="1">
          <a:solidFill>
            <a:schemeClr val="tx1"/>
          </a:solidFill>
          <a:latin typeface="Arial" charset="0"/>
        </a:defRPr>
      </a:lvl6pPr>
      <a:lvl7pPr marL="914400" algn="l" rtl="0" eaLnBrk="0" fontAlgn="base" hangingPunct="0">
        <a:spcBef>
          <a:spcPct val="0"/>
        </a:spcBef>
        <a:spcAft>
          <a:spcPct val="0"/>
        </a:spcAft>
        <a:defRPr kumimoji="1" sz="4400" b="1">
          <a:solidFill>
            <a:schemeClr val="tx1"/>
          </a:solidFill>
          <a:latin typeface="Arial" charset="0"/>
        </a:defRPr>
      </a:lvl7pPr>
      <a:lvl8pPr marL="1371600" algn="l" rtl="0" eaLnBrk="0" fontAlgn="base" hangingPunct="0">
        <a:spcBef>
          <a:spcPct val="0"/>
        </a:spcBef>
        <a:spcAft>
          <a:spcPct val="0"/>
        </a:spcAft>
        <a:defRPr kumimoji="1" sz="4400" b="1">
          <a:solidFill>
            <a:schemeClr val="tx1"/>
          </a:solidFill>
          <a:latin typeface="Arial" charset="0"/>
        </a:defRPr>
      </a:lvl8pPr>
      <a:lvl9pPr marL="1828800" algn="l" rtl="0" eaLnBrk="0" fontAlgn="base" hangingPunct="0">
        <a:spcBef>
          <a:spcPct val="0"/>
        </a:spcBef>
        <a:spcAft>
          <a:spcPct val="0"/>
        </a:spcAft>
        <a:defRPr kumimoji="1" sz="4400" b="1">
          <a:solidFill>
            <a:schemeClr val="tx1"/>
          </a:solidFill>
          <a:latin typeface="Arial" charset="0"/>
        </a:defRPr>
      </a:lvl9pPr>
    </p:titleStyle>
    <p:bodyStyle>
      <a:lvl1pPr marL="342900" indent="-342900" algn="l" rtl="0" eaLnBrk="0" fontAlgn="base" hangingPunct="0">
        <a:spcBef>
          <a:spcPct val="20000"/>
        </a:spcBef>
        <a:spcAft>
          <a:spcPct val="0"/>
        </a:spcAft>
        <a:buClr>
          <a:srgbClr val="3A5047"/>
        </a:buClr>
        <a:buSzPct val="75000"/>
        <a:buFont typeface="Wingdings" pitchFamily="2" charset="2"/>
        <a:buChar char="n"/>
        <a:defRPr kumimoji="1" sz="3200">
          <a:solidFill>
            <a:schemeClr val="tx1"/>
          </a:solidFill>
          <a:latin typeface="+mn-lt"/>
          <a:ea typeface="MS PGothic" pitchFamily="34" charset="-128"/>
          <a:cs typeface="ＭＳ Ｐゴシック" charset="0"/>
        </a:defRPr>
      </a:lvl1pPr>
      <a:lvl2pPr marL="742950" indent="-285750" algn="l" rtl="0" eaLnBrk="0" fontAlgn="base" hangingPunct="0">
        <a:spcBef>
          <a:spcPct val="20000"/>
        </a:spcBef>
        <a:spcAft>
          <a:spcPct val="0"/>
        </a:spcAft>
        <a:buClr>
          <a:srgbClr val="3A5047"/>
        </a:buClr>
        <a:buSzPct val="75000"/>
        <a:buFont typeface="Wingdings" pitchFamily="2" charset="2"/>
        <a:buChar char="n"/>
        <a:defRPr kumimoji="1"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lr>
          <a:srgbClr val="3A5047"/>
        </a:buClr>
        <a:buSzPct val="75000"/>
        <a:buFont typeface="Wingdings" pitchFamily="2" charset="2"/>
        <a:buChar char="n"/>
        <a:defRPr kumimoji="1"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lr>
          <a:srgbClr val="3A5047"/>
        </a:buClr>
        <a:buSzPct val="75000"/>
        <a:buFont typeface="Wingdings" pitchFamily="2" charset="2"/>
        <a:buChar char="n"/>
        <a:defRPr kumimoji="1"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lr>
          <a:srgbClr val="3A5047"/>
        </a:buClr>
        <a:buSzPct val="75000"/>
        <a:buFont typeface="Wingdings" pitchFamily="2" charset="2"/>
        <a:buChar char="n"/>
        <a:defRPr kumimoji="1" sz="2000">
          <a:solidFill>
            <a:schemeClr val="tx1"/>
          </a:solidFill>
          <a:latin typeface="+mn-lt"/>
          <a:ea typeface="MS PGothic" pitchFamily="34" charset="-128"/>
        </a:defRPr>
      </a:lvl5pPr>
      <a:lvl6pPr marL="2514600" indent="-228600" algn="l" rtl="0" eaLnBrk="0" fontAlgn="base" hangingPunct="0">
        <a:spcBef>
          <a:spcPct val="20000"/>
        </a:spcBef>
        <a:spcAft>
          <a:spcPct val="0"/>
        </a:spcAft>
        <a:buClr>
          <a:srgbClr val="3A5047"/>
        </a:buClr>
        <a:buSzPct val="75000"/>
        <a:buFont typeface="Wingdings" pitchFamily="2" charset="2"/>
        <a:buChar char="n"/>
        <a:defRPr kumimoji="1" sz="2000">
          <a:solidFill>
            <a:schemeClr val="tx1"/>
          </a:solidFill>
          <a:latin typeface="+mn-lt"/>
        </a:defRPr>
      </a:lvl6pPr>
      <a:lvl7pPr marL="2971800" indent="-228600" algn="l" rtl="0" eaLnBrk="0" fontAlgn="base" hangingPunct="0">
        <a:spcBef>
          <a:spcPct val="20000"/>
        </a:spcBef>
        <a:spcAft>
          <a:spcPct val="0"/>
        </a:spcAft>
        <a:buClr>
          <a:srgbClr val="3A5047"/>
        </a:buClr>
        <a:buSzPct val="75000"/>
        <a:buFont typeface="Wingdings" pitchFamily="2" charset="2"/>
        <a:buChar char="n"/>
        <a:defRPr kumimoji="1" sz="2000">
          <a:solidFill>
            <a:schemeClr val="tx1"/>
          </a:solidFill>
          <a:latin typeface="+mn-lt"/>
        </a:defRPr>
      </a:lvl7pPr>
      <a:lvl8pPr marL="3429000" indent="-228600" algn="l" rtl="0" eaLnBrk="0" fontAlgn="base" hangingPunct="0">
        <a:spcBef>
          <a:spcPct val="20000"/>
        </a:spcBef>
        <a:spcAft>
          <a:spcPct val="0"/>
        </a:spcAft>
        <a:buClr>
          <a:srgbClr val="3A5047"/>
        </a:buClr>
        <a:buSzPct val="75000"/>
        <a:buFont typeface="Wingdings" pitchFamily="2" charset="2"/>
        <a:buChar char="n"/>
        <a:defRPr kumimoji="1" sz="2000">
          <a:solidFill>
            <a:schemeClr val="tx1"/>
          </a:solidFill>
          <a:latin typeface="+mn-lt"/>
        </a:defRPr>
      </a:lvl8pPr>
      <a:lvl9pPr marL="3886200" indent="-228600" algn="l" rtl="0" eaLnBrk="0" fontAlgn="base" hangingPunct="0">
        <a:spcBef>
          <a:spcPct val="20000"/>
        </a:spcBef>
        <a:spcAft>
          <a:spcPct val="0"/>
        </a:spcAft>
        <a:buClr>
          <a:srgbClr val="3A5047"/>
        </a:buClr>
        <a:buSzPct val="75000"/>
        <a:buFont typeface="Wingdings" pitchFamily="2" charset="2"/>
        <a:buChar char="n"/>
        <a:defRPr kumimoji="1"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ctrTitle"/>
          </p:nvPr>
        </p:nvSpPr>
        <p:spPr>
          <a:xfrm>
            <a:off x="119063" y="3041650"/>
            <a:ext cx="8948737" cy="1676400"/>
          </a:xfrm>
        </p:spPr>
        <p:txBody>
          <a:bodyPr>
            <a:normAutofit fontScale="90000"/>
          </a:bodyPr>
          <a:lstStyle/>
          <a:p>
            <a:pPr latinLnBrk="1"/>
            <a:r>
              <a:rPr lang="ru-RU" sz="6000" dirty="0" smtClean="0"/>
              <a:t>Совместное поклонение разных поколений</a:t>
            </a:r>
            <a:endParaRPr lang="ru-RU" sz="6000" dirty="0"/>
          </a:p>
        </p:txBody>
      </p:sp>
      <p:pic>
        <p:nvPicPr>
          <p:cNvPr id="3075" name="Picture 3"/>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133600" y="-381000"/>
            <a:ext cx="4960938" cy="30377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3078" name="Picture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460673" y="4789204"/>
            <a:ext cx="2873327" cy="2068796"/>
          </a:xfrm>
          <a:prstGeom prst="round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4340" name="TextBox 1"/>
          <p:cNvSpPr txBox="1">
            <a:spLocks noChangeArrowheads="1"/>
          </p:cNvSpPr>
          <p:nvPr/>
        </p:nvSpPr>
        <p:spPr bwMode="auto">
          <a:xfrm>
            <a:off x="5334000" y="5731495"/>
            <a:ext cx="4033788" cy="10895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lnSpc>
                <a:spcPct val="90000"/>
              </a:lnSpc>
            </a:pPr>
            <a:r>
              <a:rPr lang="ru-RU" b="1" dirty="0" smtClean="0">
                <a:latin typeface="Calibri" pitchFamily="34" charset="0"/>
                <a:cs typeface="Calibri" pitchFamily="34" charset="0"/>
              </a:rPr>
              <a:t>Линда Кох</a:t>
            </a:r>
            <a:endParaRPr lang="en-US" b="1" dirty="0">
              <a:latin typeface="Calibri" pitchFamily="34" charset="0"/>
              <a:cs typeface="Calibri" pitchFamily="34" charset="0"/>
            </a:endParaRPr>
          </a:p>
          <a:p>
            <a:pPr eaLnBrk="1" hangingPunct="1">
              <a:lnSpc>
                <a:spcPct val="90000"/>
              </a:lnSpc>
            </a:pPr>
            <a:r>
              <a:rPr lang="ru-RU" b="1" dirty="0" smtClean="0">
                <a:latin typeface="Calibri" pitchFamily="34" charset="0"/>
                <a:cs typeface="Calibri" pitchFamily="34" charset="0"/>
              </a:rPr>
              <a:t>Отдел детского служения</a:t>
            </a:r>
          </a:p>
          <a:p>
            <a:pPr eaLnBrk="1" hangingPunct="1">
              <a:lnSpc>
                <a:spcPct val="90000"/>
              </a:lnSpc>
            </a:pPr>
            <a:r>
              <a:rPr lang="ru-RU" b="1" dirty="0" smtClean="0">
                <a:latin typeface="Calibri" pitchFamily="34" charset="0"/>
                <a:cs typeface="Calibri" pitchFamily="34" charset="0"/>
              </a:rPr>
              <a:t> Генеральной Конференции</a:t>
            </a:r>
            <a:endParaRPr lang="en-US" b="1" dirty="0">
              <a:latin typeface="Calibri" pitchFamily="34" charset="0"/>
              <a:cs typeface="Calibri" pitchFamily="34" charset="0"/>
            </a:endParaRPr>
          </a:p>
        </p:txBody>
      </p:sp>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lgn="ctr"/>
            <a:r>
              <a:rPr lang="ru-RU" dirty="0" smtClean="0">
                <a:latin typeface="Times New Roman" pitchFamily="18" charset="0"/>
                <a:cs typeface="Times New Roman" pitchFamily="18" charset="0"/>
              </a:rPr>
              <a:t>Созидание церкви вопреки стереотипам</a:t>
            </a:r>
            <a:endParaRPr lang="en-US" dirty="0" smtClean="0">
              <a:latin typeface="Times New Roman" pitchFamily="18" charset="0"/>
              <a:cs typeface="Times New Roman" pitchFamily="18" charset="0"/>
            </a:endParaRPr>
          </a:p>
        </p:txBody>
      </p:sp>
      <p:sp>
        <p:nvSpPr>
          <p:cNvPr id="11267" name="Content Placeholder 2"/>
          <p:cNvSpPr>
            <a:spLocks noGrp="1"/>
          </p:cNvSpPr>
          <p:nvPr>
            <p:ph sz="half" idx="1"/>
          </p:nvPr>
        </p:nvSpPr>
        <p:spPr>
          <a:xfrm>
            <a:off x="0" y="1676400"/>
            <a:ext cx="4876800" cy="5029200"/>
          </a:xfrm>
          <a:extLst>
            <a:ext uri="{FAA26D3D-D897-4be2-8F04-BA451C77F1D7}">
              <ma14:placeholderFlag xmlns="" xmlns:ma14="http://schemas.microsoft.com/office/mac/drawingml/2011/main" val="1"/>
            </a:ext>
          </a:extLst>
        </p:spPr>
        <p:txBody>
          <a:bodyPr/>
          <a:lstStyle/>
          <a:p>
            <a:pPr>
              <a:lnSpc>
                <a:spcPct val="90000"/>
              </a:lnSpc>
              <a:buNone/>
              <a:defRPr/>
            </a:pPr>
            <a:r>
              <a:rPr lang="ru-RU" b="1" dirty="0" smtClean="0">
                <a:solidFill>
                  <a:schemeClr val="bg1"/>
                </a:solidFill>
              </a:rPr>
              <a:t>«Каждая возрастная группа имеет свой стиль общения, лексику и внешний вид, сформированные под влиянием экономических, социальных, политических и научно-технических реалий»           </a:t>
            </a:r>
          </a:p>
          <a:p>
            <a:pPr>
              <a:lnSpc>
                <a:spcPct val="90000"/>
              </a:lnSpc>
              <a:buNone/>
              <a:defRPr/>
            </a:pPr>
            <a:r>
              <a:rPr lang="ru-RU" b="1" dirty="0" smtClean="0">
                <a:solidFill>
                  <a:schemeClr val="bg1"/>
                </a:solidFill>
              </a:rPr>
              <a:t>                                                  </a:t>
            </a:r>
          </a:p>
          <a:p>
            <a:pPr>
              <a:lnSpc>
                <a:spcPct val="90000"/>
              </a:lnSpc>
              <a:buNone/>
              <a:defRPr/>
            </a:pPr>
            <a:r>
              <a:rPr lang="ru-RU" b="1" dirty="0" smtClean="0">
                <a:solidFill>
                  <a:schemeClr val="bg1"/>
                </a:solidFill>
              </a:rPr>
              <a:t>                           </a:t>
            </a:r>
            <a:r>
              <a:rPr lang="ru-RU" b="1" dirty="0" err="1" smtClean="0">
                <a:solidFill>
                  <a:schemeClr val="bg1"/>
                </a:solidFill>
              </a:rPr>
              <a:t>Вандервел</a:t>
            </a:r>
            <a:endParaRPr lang="en-US" b="1" dirty="0">
              <a:ln w="18415" cmpd="sng">
                <a:solidFill>
                  <a:srgbClr val="FFFFFF"/>
                </a:solidFill>
                <a:prstDash val="solid"/>
              </a:ln>
              <a:solidFill>
                <a:schemeClr val="bg1"/>
              </a:solidFill>
              <a:effectLst>
                <a:outerShdw blurRad="50800" dist="38100" dir="13500000" algn="br" rotWithShape="0">
                  <a:prstClr val="black">
                    <a:alpha val="40000"/>
                  </a:prstClr>
                </a:outerShdw>
              </a:effectLst>
              <a:latin typeface="Calibri"/>
              <a:ea typeface="ＭＳ Ｐゴシック" charset="0"/>
              <a:cs typeface="Calibri"/>
            </a:endParaRPr>
          </a:p>
        </p:txBody>
      </p:sp>
      <p:pic>
        <p:nvPicPr>
          <p:cNvPr id="1126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57800" y="2590800"/>
            <a:ext cx="3571875" cy="2971800"/>
          </a:xfrm>
          <a:prstGeom prst="round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11268"/>
                                        </p:tgtEl>
                                        <p:attrNameLst>
                                          <p:attrName>style.visibility</p:attrName>
                                        </p:attrNameLst>
                                      </p:cBhvr>
                                      <p:to>
                                        <p:strVal val="visible"/>
                                      </p:to>
                                    </p:set>
                                    <p:anim calcmode="lin" valueType="num">
                                      <p:cBhvr additive="base">
                                        <p:cTn id="12" dur="500" fill="hold"/>
                                        <p:tgtEl>
                                          <p:spTgt spid="11268"/>
                                        </p:tgtEl>
                                        <p:attrNameLst>
                                          <p:attrName>ppt_x</p:attrName>
                                        </p:attrNameLst>
                                      </p:cBhvr>
                                      <p:tavLst>
                                        <p:tav tm="0">
                                          <p:val>
                                            <p:strVal val="#ppt_x"/>
                                          </p:val>
                                        </p:tav>
                                        <p:tav tm="100000">
                                          <p:val>
                                            <p:strVal val="#ppt_x"/>
                                          </p:val>
                                        </p:tav>
                                      </p:tavLst>
                                    </p:anim>
                                    <p:anim calcmode="lin" valueType="num">
                                      <p:cBhvr additive="base">
                                        <p:cTn id="13"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66800" y="1143000"/>
            <a:ext cx="7620000" cy="55111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28674" name="Title 1"/>
          <p:cNvSpPr>
            <a:spLocks noGrp="1"/>
          </p:cNvSpPr>
          <p:nvPr>
            <p:ph type="title"/>
          </p:nvPr>
        </p:nvSpPr>
        <p:spPr>
          <a:xfrm>
            <a:off x="228600" y="381000"/>
            <a:ext cx="8686800" cy="914400"/>
          </a:xfrm>
          <a:effectLst>
            <a:outerShdw blurRad="50800" dist="50800" dir="5400000" algn="ctr" rotWithShape="0">
              <a:schemeClr val="tx1"/>
            </a:outerShdw>
          </a:effectLst>
        </p:spPr>
        <p:txBody>
          <a:bodyPr/>
          <a:lstStyle/>
          <a:p>
            <a:pPr algn="ctr">
              <a:defRPr/>
            </a:pPr>
            <a:r>
              <a:rPr lang="en-US" dirty="0" smtClean="0"/>
              <a:t> </a:t>
            </a:r>
            <a:r>
              <a:rPr lang="ru-RU" sz="4000" dirty="0" smtClean="0">
                <a:solidFill>
                  <a:schemeClr val="bg1"/>
                </a:solidFill>
              </a:rPr>
              <a:t>Ценность совместного</a:t>
            </a:r>
            <a:br>
              <a:rPr lang="ru-RU" sz="4000" dirty="0" smtClean="0">
                <a:solidFill>
                  <a:schemeClr val="bg1"/>
                </a:solidFill>
              </a:rPr>
            </a:br>
            <a:r>
              <a:rPr lang="ru-RU" sz="4000" dirty="0" smtClean="0">
                <a:solidFill>
                  <a:schemeClr val="bg1"/>
                </a:solidFill>
              </a:rPr>
              <a:t> поклонения</a:t>
            </a:r>
            <a:r>
              <a:rPr lang="en-US" sz="4000" dirty="0" smtClean="0">
                <a:ln w="18415" cmpd="sng">
                  <a:solidFill>
                    <a:srgbClr val="FFFFFF"/>
                  </a:solidFill>
                  <a:prstDash val="solid"/>
                </a:ln>
                <a:solidFill>
                  <a:schemeClr val="bg1"/>
                </a:solidFill>
                <a:effectLst>
                  <a:outerShdw blurRad="50800" dist="38100" dir="13500000" algn="br" rotWithShape="0">
                    <a:prstClr val="black">
                      <a:alpha val="40000"/>
                    </a:prstClr>
                  </a:outerShdw>
                </a:effectLst>
                <a:ea typeface="ＭＳ Ｐゴシック" charset="0"/>
              </a:rPr>
              <a:t/>
            </a:r>
            <a:br>
              <a:rPr lang="en-US" sz="4000" dirty="0" smtClean="0">
                <a:ln w="18415" cmpd="sng">
                  <a:solidFill>
                    <a:srgbClr val="FFFFFF"/>
                  </a:solidFill>
                  <a:prstDash val="solid"/>
                </a:ln>
                <a:solidFill>
                  <a:schemeClr val="bg1"/>
                </a:solidFill>
                <a:effectLst>
                  <a:outerShdw blurRad="50800" dist="38100" dir="13500000" algn="br" rotWithShape="0">
                    <a:prstClr val="black">
                      <a:alpha val="40000"/>
                    </a:prstClr>
                  </a:outerShdw>
                </a:effectLst>
                <a:ea typeface="ＭＳ Ｐゴシック" charset="0"/>
              </a:rPr>
            </a:br>
            <a:endParaRPr lang="en-US" sz="4000" dirty="0" smtClean="0"/>
          </a:p>
        </p:txBody>
      </p:sp>
      <p:sp>
        <p:nvSpPr>
          <p:cNvPr id="10243" name="Content Placeholder 2"/>
          <p:cNvSpPr>
            <a:spLocks noGrp="1"/>
          </p:cNvSpPr>
          <p:nvPr>
            <p:ph idx="1"/>
          </p:nvPr>
        </p:nvSpPr>
        <p:spPr>
          <a:xfrm>
            <a:off x="1143000" y="1447800"/>
            <a:ext cx="7696200" cy="5029200"/>
          </a:xfrm>
        </p:spPr>
        <p:txBody>
          <a:bodyPr/>
          <a:lstStyle/>
          <a:p>
            <a:pPr>
              <a:lnSpc>
                <a:spcPct val="80000"/>
              </a:lnSpc>
              <a:buNone/>
            </a:pPr>
            <a:r>
              <a:rPr lang="en-US" sz="3600" dirty="0" smtClean="0">
                <a:ln w="18415" cmpd="sng">
                  <a:solidFill>
                    <a:srgbClr val="FFFFFF"/>
                  </a:solidFill>
                  <a:prstDash val="solid"/>
                </a:ln>
                <a:effectLst>
                  <a:outerShdw blurRad="50800" dist="38100" dir="13500000" algn="br" rotWithShape="0">
                    <a:prstClr val="black">
                      <a:alpha val="40000"/>
                    </a:prstClr>
                  </a:outerShdw>
                </a:effectLst>
                <a:ea typeface="ＭＳ Ｐゴシック" charset="0"/>
              </a:rPr>
              <a:t>1</a:t>
            </a:r>
            <a:r>
              <a:rPr lang="ru-RU" sz="3600" dirty="0" smtClean="0">
                <a:ln w="18415" cmpd="sng">
                  <a:solidFill>
                    <a:srgbClr val="FFFFFF"/>
                  </a:solidFill>
                  <a:prstDash val="solid"/>
                </a:ln>
                <a:effectLst>
                  <a:outerShdw blurRad="50800" dist="38100" dir="13500000" algn="br" rotWithShape="0">
                    <a:prstClr val="black">
                      <a:alpha val="40000"/>
                    </a:prstClr>
                  </a:outerShdw>
                </a:effectLst>
                <a:ea typeface="ＭＳ Ｐゴシック" charset="0"/>
              </a:rPr>
              <a:t>.  РОСТ  ЦЕРКВИ </a:t>
            </a:r>
          </a:p>
          <a:p>
            <a:pPr>
              <a:lnSpc>
                <a:spcPct val="80000"/>
              </a:lnSpc>
              <a:buNone/>
            </a:pPr>
            <a:r>
              <a:rPr lang="ru-RU" sz="3600" dirty="0" smtClean="0">
                <a:effectLst>
                  <a:outerShdw blurRad="38100" dist="38100" dir="2700000" algn="tl">
                    <a:srgbClr val="C0C0C0"/>
                  </a:outerShdw>
                </a:effectLst>
              </a:rPr>
              <a:t>Совместное поклонение помогает церкви расти – если дети привлекаются к служению</a:t>
            </a:r>
          </a:p>
          <a:p>
            <a:pPr>
              <a:lnSpc>
                <a:spcPct val="80000"/>
              </a:lnSpc>
              <a:buNone/>
            </a:pPr>
            <a:endParaRPr lang="ru-RU" sz="3600" dirty="0" smtClean="0">
              <a:effectLst>
                <a:outerShdw blurRad="38100" dist="38100" dir="2700000" algn="tl">
                  <a:srgbClr val="C0C0C0"/>
                </a:outerShdw>
              </a:effectLst>
            </a:endParaRPr>
          </a:p>
          <a:p>
            <a:pPr>
              <a:lnSpc>
                <a:spcPct val="80000"/>
              </a:lnSpc>
              <a:buNone/>
            </a:pPr>
            <a:endParaRPr lang="ru-RU" sz="3600" dirty="0" smtClean="0">
              <a:effectLst>
                <a:outerShdw blurRad="38100" dist="38100" dir="2700000" algn="tl">
                  <a:srgbClr val="C0C0C0"/>
                </a:outerShdw>
              </a:effectLst>
            </a:endParaRPr>
          </a:p>
          <a:p>
            <a:pPr>
              <a:lnSpc>
                <a:spcPct val="80000"/>
              </a:lnSpc>
              <a:buNone/>
            </a:pPr>
            <a:endParaRPr lang="ru-RU" sz="3600" dirty="0" smtClean="0">
              <a:effectLst>
                <a:outerShdw blurRad="38100" dist="38100" dir="2700000" algn="tl">
                  <a:srgbClr val="C0C0C0"/>
                </a:outerShdw>
              </a:effectLst>
            </a:endParaRPr>
          </a:p>
          <a:p>
            <a:pPr>
              <a:lnSpc>
                <a:spcPct val="80000"/>
              </a:lnSpc>
              <a:buNone/>
            </a:pPr>
            <a:endParaRPr lang="ru-RU" sz="3600" dirty="0" smtClean="0">
              <a:effectLst>
                <a:outerShdw blurRad="38100" dist="38100" dir="2700000" algn="tl">
                  <a:srgbClr val="C0C0C0"/>
                </a:outerShdw>
              </a:effectLst>
            </a:endParaRPr>
          </a:p>
          <a:p>
            <a:pPr>
              <a:lnSpc>
                <a:spcPct val="80000"/>
              </a:lnSpc>
              <a:buNone/>
            </a:pPr>
            <a:r>
              <a:rPr lang="ru-RU" sz="3600" dirty="0" smtClean="0">
                <a:effectLst>
                  <a:outerShdw blurRad="38100" dist="38100" dir="2700000" algn="tl">
                    <a:srgbClr val="C0C0C0"/>
                  </a:outerShdw>
                </a:effectLst>
              </a:rPr>
              <a:t> (чтение, выступление, пение, сбор пожертвований и т.д.).  </a:t>
            </a:r>
            <a:endParaRPr lang="en-US" sz="3600" dirty="0" smtClean="0">
              <a:effectLst>
                <a:outerShdw blurRad="38100" dist="38100" dir="2700000" algn="tl">
                  <a:srgbClr val="C0C0C0"/>
                </a:outerShdw>
              </a:effectLst>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3">
                                            <p:txEl>
                                              <p:pRg st="1" end="1"/>
                                            </p:txEl>
                                          </p:spTgt>
                                        </p:tgtEl>
                                        <p:attrNameLst>
                                          <p:attrName>style.visibility</p:attrName>
                                        </p:attrNameLst>
                                      </p:cBhvr>
                                      <p:to>
                                        <p:strVal val="visible"/>
                                      </p:to>
                                    </p:set>
                                    <p:anim calcmode="lin" valueType="num">
                                      <p:cBhvr additive="base">
                                        <p:cTn id="13" dur="5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3">
                                            <p:txEl>
                                              <p:pRg st="6" end="6"/>
                                            </p:txEl>
                                          </p:spTgt>
                                        </p:tgtEl>
                                        <p:attrNameLst>
                                          <p:attrName>style.visibility</p:attrName>
                                        </p:attrNameLst>
                                      </p:cBhvr>
                                      <p:to>
                                        <p:strVal val="visible"/>
                                      </p:to>
                                    </p:set>
                                    <p:anim calcmode="lin" valueType="num">
                                      <p:cBhvr additive="base">
                                        <p:cTn id="19" dur="500" fill="hold"/>
                                        <p:tgtEl>
                                          <p:spTgt spid="1024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p:txBody>
          <a:bodyPr/>
          <a:lstStyle/>
          <a:p>
            <a:pPr algn="ctr"/>
            <a:r>
              <a:rPr lang="ru-RU" sz="4800" dirty="0" smtClean="0"/>
              <a:t>Ценность совместного </a:t>
            </a:r>
            <a:br>
              <a:rPr lang="ru-RU" sz="4800" dirty="0" smtClean="0"/>
            </a:br>
            <a:r>
              <a:rPr lang="ru-RU" sz="4800" dirty="0" smtClean="0"/>
              <a:t>поклонения</a:t>
            </a:r>
            <a:endParaRPr lang="en-US" sz="4800" dirty="0" smtClean="0"/>
          </a:p>
        </p:txBody>
      </p:sp>
      <p:sp>
        <p:nvSpPr>
          <p:cNvPr id="12291" name="Content Placeholder 2"/>
          <p:cNvSpPr>
            <a:spLocks noGrp="1"/>
          </p:cNvSpPr>
          <p:nvPr>
            <p:ph idx="1"/>
          </p:nvPr>
        </p:nvSpPr>
        <p:spPr>
          <a:xfrm>
            <a:off x="0" y="1905000"/>
            <a:ext cx="7467600" cy="3505200"/>
          </a:xfrm>
          <a:extLst>
            <a:ext uri="{FAA26D3D-D897-4be2-8F04-BA451C77F1D7}">
              <ma14:placeholderFlag xmlns="" xmlns:ma14="http://schemas.microsoft.com/office/mac/drawingml/2011/main" val="1"/>
            </a:ext>
          </a:extLst>
        </p:spPr>
        <p:txBody>
          <a:bodyPr/>
          <a:lstStyle/>
          <a:p>
            <a:pPr>
              <a:buNone/>
              <a:defRPr/>
            </a:pPr>
            <a:r>
              <a:rPr lang="ru-RU" sz="3600" dirty="0" smtClean="0">
                <a:ln w="18415" cmpd="sng">
                  <a:solidFill>
                    <a:srgbClr val="FFFFFF"/>
                  </a:solidFill>
                  <a:prstDash val="solid"/>
                </a:ln>
                <a:solidFill>
                  <a:srgbClr val="FFFFFF"/>
                </a:solidFill>
                <a:effectLst>
                  <a:outerShdw blurRad="50800" dist="38100" dir="13500000" algn="br" rotWithShape="0">
                    <a:prstClr val="black">
                      <a:alpha val="40000"/>
                    </a:prstClr>
                  </a:outerShdw>
                </a:effectLst>
                <a:latin typeface="+mj-lt"/>
                <a:ea typeface="ＭＳ Ｐゴシック" charset="0"/>
              </a:rPr>
              <a:t>2. </a:t>
            </a:r>
            <a:r>
              <a:rPr lang="ru-RU" sz="3600" b="1" dirty="0" smtClean="0">
                <a:solidFill>
                  <a:schemeClr val="bg1"/>
                </a:solidFill>
              </a:rPr>
              <a:t>ПОСТРОЕНИЕ ОТНОШЕНИЙ</a:t>
            </a:r>
          </a:p>
          <a:p>
            <a:pPr>
              <a:buNone/>
              <a:defRPr/>
            </a:pPr>
            <a:endParaRPr lang="ru-RU" sz="3600" b="1" dirty="0" smtClean="0">
              <a:solidFill>
                <a:schemeClr val="bg1"/>
              </a:solidFill>
            </a:endParaRPr>
          </a:p>
          <a:p>
            <a:pPr>
              <a:lnSpc>
                <a:spcPct val="90000"/>
              </a:lnSpc>
              <a:buNone/>
              <a:defRPr/>
            </a:pPr>
            <a:r>
              <a:rPr lang="ru-RU" sz="3500" dirty="0" smtClean="0">
                <a:ln w="18415" cmpd="sng">
                  <a:solidFill>
                    <a:srgbClr val="FFFFFF"/>
                  </a:solidFill>
                  <a:prstDash val="solid"/>
                </a:ln>
                <a:solidFill>
                  <a:srgbClr val="FFFFFF"/>
                </a:solidFill>
                <a:effectLst>
                  <a:outerShdw blurRad="50800" dist="38100" dir="13500000" algn="br" rotWithShape="0">
                    <a:prstClr val="black">
                      <a:alpha val="40000"/>
                    </a:prstClr>
                  </a:outerShdw>
                </a:effectLst>
                <a:ea typeface="ＭＳ Ｐゴシック" charset="0"/>
              </a:rPr>
              <a:t>Церковь является тем местом, где между поколениями складываются доверительные отношения, что благотворно влияет на  формирование характера      молодого поколения. </a:t>
            </a:r>
            <a:endParaRPr lang="en-US" sz="3500" dirty="0">
              <a:ln w="18415" cmpd="sng">
                <a:solidFill>
                  <a:srgbClr val="FFFFFF"/>
                </a:solidFill>
                <a:prstDash val="solid"/>
              </a:ln>
              <a:solidFill>
                <a:srgbClr val="FFFFFF"/>
              </a:solidFill>
              <a:effectLst>
                <a:outerShdw blurRad="50800" dist="38100" dir="13500000" algn="br" rotWithShape="0">
                  <a:prstClr val="black">
                    <a:alpha val="40000"/>
                  </a:prstClr>
                </a:outerShdw>
              </a:effectLst>
              <a:ea typeface="ＭＳ Ｐゴシック" charset="0"/>
            </a:endParaRPr>
          </a:p>
        </p:txBody>
      </p:sp>
      <p:pic>
        <p:nvPicPr>
          <p:cNvPr id="7" name="Picture 4" descr="C:\Users\mugandat\AppData\Local\Microsoft\Windows\Temporary Internet Files\Content.IE5\O14KFN87\MP900446451[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96790" y="4191000"/>
            <a:ext cx="2347210" cy="2511926"/>
          </a:xfrm>
          <a:prstGeom prst="round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additive="base">
                                        <p:cTn id="7"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1">
                                            <p:txEl>
                                              <p:pRg st="2" end="2"/>
                                            </p:txEl>
                                          </p:spTgt>
                                        </p:tgtEl>
                                        <p:attrNameLst>
                                          <p:attrName>style.visibility</p:attrName>
                                        </p:attrNameLst>
                                      </p:cBhvr>
                                      <p:to>
                                        <p:strVal val="visible"/>
                                      </p:to>
                                    </p:set>
                                    <p:anim calcmode="lin" valueType="num">
                                      <p:cBhvr additive="base">
                                        <p:cTn id="13"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0" y="533400"/>
            <a:ext cx="9144000" cy="990600"/>
          </a:xfrm>
        </p:spPr>
        <p:txBody>
          <a:bodyPr/>
          <a:lstStyle/>
          <a:p>
            <a:pPr algn="ctr"/>
            <a:r>
              <a:rPr lang="ru-RU" dirty="0" smtClean="0"/>
              <a:t>Ценность совместного поклонения</a:t>
            </a:r>
            <a:br>
              <a:rPr lang="ru-RU" dirty="0" smtClean="0"/>
            </a:br>
            <a:endParaRPr lang="en-US" dirty="0" smtClean="0"/>
          </a:p>
        </p:txBody>
      </p:sp>
      <p:sp>
        <p:nvSpPr>
          <p:cNvPr id="14339" name="Content Placeholder 2"/>
          <p:cNvSpPr>
            <a:spLocks noGrp="1"/>
          </p:cNvSpPr>
          <p:nvPr>
            <p:ph idx="1"/>
          </p:nvPr>
        </p:nvSpPr>
        <p:spPr>
          <a:xfrm>
            <a:off x="0" y="1676400"/>
            <a:ext cx="5943600" cy="5029200"/>
          </a:xfrm>
          <a:effectLst>
            <a:outerShdw blurRad="50800" dist="50800" dir="5400000" algn="ctr" rotWithShape="0">
              <a:schemeClr val="tx1"/>
            </a:outerShdw>
          </a:effectLst>
          <a:extLst>
            <a:ext uri="{FAA26D3D-D897-4be2-8F04-BA451C77F1D7}">
              <ma14:placeholderFlag xmlns="" xmlns:ma14="http://schemas.microsoft.com/office/mac/drawingml/2011/main" val="1"/>
            </a:ext>
          </a:extLst>
        </p:spPr>
        <p:txBody>
          <a:bodyPr>
            <a:noAutofit/>
          </a:bodyPr>
          <a:lstStyle/>
          <a:p>
            <a:pPr>
              <a:buNone/>
              <a:defRPr/>
            </a:pPr>
            <a:r>
              <a:rPr lang="ru-RU" sz="2800" b="1" dirty="0" smtClean="0">
                <a:ln w="18415" cmpd="sng">
                  <a:solidFill>
                    <a:srgbClr val="FFFFFF"/>
                  </a:solidFill>
                  <a:prstDash val="solid"/>
                </a:ln>
                <a:solidFill>
                  <a:srgbClr val="FFFFFF"/>
                </a:solidFill>
                <a:effectLst>
                  <a:outerShdw blurRad="50800" dist="38100" dir="13500000" algn="br" rotWithShape="0">
                    <a:prstClr val="black">
                      <a:alpha val="40000"/>
                    </a:prstClr>
                  </a:outerShdw>
                </a:effectLst>
                <a:ea typeface="ＭＳ Ｐゴシック" charset="0"/>
              </a:rPr>
              <a:t>   </a:t>
            </a:r>
            <a:r>
              <a:rPr lang="ru-RU" sz="3500" b="1" dirty="0" smtClean="0">
                <a:solidFill>
                  <a:schemeClr val="bg1"/>
                </a:solidFill>
              </a:rPr>
              <a:t>3</a:t>
            </a:r>
            <a:r>
              <a:rPr lang="en-US" sz="3500" b="1" dirty="0" smtClean="0">
                <a:solidFill>
                  <a:schemeClr val="bg1"/>
                </a:solidFill>
              </a:rPr>
              <a:t>. </a:t>
            </a:r>
            <a:r>
              <a:rPr lang="ru-RU" sz="3500" b="1" dirty="0" smtClean="0">
                <a:solidFill>
                  <a:schemeClr val="bg1"/>
                </a:solidFill>
              </a:rPr>
              <a:t>Формирование характера</a:t>
            </a:r>
            <a:endParaRPr lang="en-US" sz="3500" b="1" dirty="0" smtClean="0">
              <a:solidFill>
                <a:schemeClr val="bg1"/>
              </a:solidFill>
            </a:endParaRPr>
          </a:p>
          <a:p>
            <a:pPr>
              <a:buNone/>
              <a:defRPr/>
            </a:pPr>
            <a:r>
              <a:rPr lang="ru-RU" sz="3500" dirty="0" smtClean="0">
                <a:ln w="18415" cmpd="sng">
                  <a:solidFill>
                    <a:srgbClr val="FFFFFF"/>
                  </a:solidFill>
                  <a:prstDash val="solid"/>
                </a:ln>
                <a:solidFill>
                  <a:schemeClr val="bg1"/>
                </a:solidFill>
                <a:effectLst>
                  <a:outerShdw blurRad="50800" dist="38100" dir="13500000" algn="br" rotWithShape="0">
                    <a:prstClr val="black">
                      <a:alpha val="40000"/>
                    </a:prstClr>
                  </a:outerShdw>
                </a:effectLst>
                <a:ea typeface="ＭＳ Ｐゴシック" charset="0"/>
              </a:rPr>
              <a:t>   </a:t>
            </a:r>
          </a:p>
          <a:p>
            <a:pPr algn="ctr" latinLnBrk="1">
              <a:buNone/>
            </a:pPr>
            <a:r>
              <a:rPr lang="ru-RU" sz="3600" dirty="0" smtClean="0">
                <a:solidFill>
                  <a:schemeClr val="bg1"/>
                </a:solidFill>
              </a:rPr>
              <a:t>Богослужение формирует характер человека, и его </a:t>
            </a:r>
          </a:p>
          <a:p>
            <a:pPr algn="ctr" latinLnBrk="1">
              <a:buNone/>
            </a:pPr>
            <a:r>
              <a:rPr lang="ru-RU" sz="3600" dirty="0" smtClean="0">
                <a:solidFill>
                  <a:schemeClr val="bg1"/>
                </a:solidFill>
              </a:rPr>
              <a:t>положительное влияние </a:t>
            </a:r>
          </a:p>
          <a:p>
            <a:pPr algn="ctr" latinLnBrk="1">
              <a:buNone/>
            </a:pPr>
            <a:r>
              <a:rPr lang="ru-RU" sz="3600" dirty="0" smtClean="0">
                <a:solidFill>
                  <a:schemeClr val="bg1"/>
                </a:solidFill>
              </a:rPr>
              <a:t>очевидно на протяжении </a:t>
            </a:r>
          </a:p>
          <a:p>
            <a:pPr algn="ctr" latinLnBrk="1">
              <a:buNone/>
            </a:pPr>
            <a:r>
              <a:rPr lang="ru-RU" sz="3600" dirty="0" smtClean="0">
                <a:solidFill>
                  <a:schemeClr val="bg1"/>
                </a:solidFill>
              </a:rPr>
              <a:t>долгого времени. </a:t>
            </a:r>
            <a:endParaRPr lang="ru-RU" sz="3600" dirty="0">
              <a:solidFill>
                <a:schemeClr val="bg1"/>
              </a:solidFill>
            </a:endParaRPr>
          </a:p>
        </p:txBody>
      </p:sp>
      <p:pic>
        <p:nvPicPr>
          <p:cNvPr id="14340"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67400" y="1676400"/>
            <a:ext cx="3102045" cy="3959349"/>
          </a:xfrm>
          <a:prstGeom prst="round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 calcmode="lin" valueType="num">
                                      <p:cBhvr additive="base">
                                        <p:cTn id="7" dur="5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39">
                                            <p:txEl>
                                              <p:pRg st="1" end="1"/>
                                            </p:txEl>
                                          </p:spTgt>
                                        </p:tgtEl>
                                        <p:attrNameLst>
                                          <p:attrName>style.visibility</p:attrName>
                                        </p:attrNameLst>
                                      </p:cBhvr>
                                      <p:to>
                                        <p:strVal val="visible"/>
                                      </p:to>
                                    </p:set>
                                    <p:anim calcmode="lin" valueType="num">
                                      <p:cBhvr additive="base">
                                        <p:cTn id="13" dur="5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4340"/>
                                        </p:tgtEl>
                                        <p:attrNameLst>
                                          <p:attrName>style.visibility</p:attrName>
                                        </p:attrNameLst>
                                      </p:cBhvr>
                                      <p:to>
                                        <p:strVal val="visible"/>
                                      </p:to>
                                    </p:set>
                                    <p:anim calcmode="lin" valueType="num">
                                      <p:cBhvr additive="base">
                                        <p:cTn id="19" dur="500" fill="hold"/>
                                        <p:tgtEl>
                                          <p:spTgt spid="14340"/>
                                        </p:tgtEl>
                                        <p:attrNameLst>
                                          <p:attrName>ppt_x</p:attrName>
                                        </p:attrNameLst>
                                      </p:cBhvr>
                                      <p:tavLst>
                                        <p:tav tm="0">
                                          <p:val>
                                            <p:strVal val="#ppt_x"/>
                                          </p:val>
                                        </p:tav>
                                        <p:tav tm="100000">
                                          <p:val>
                                            <p:strVal val="#ppt_x"/>
                                          </p:val>
                                        </p:tav>
                                      </p:tavLst>
                                    </p:anim>
                                    <p:anim calcmode="lin" valueType="num">
                                      <p:cBhvr additive="base">
                                        <p:cTn id="20"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xmlns="" val="1385519686"/>
              </p:ext>
            </p:extLst>
          </p:nvPr>
        </p:nvGraphicFramePr>
        <p:xfrm>
          <a:off x="152400" y="228600"/>
          <a:ext cx="8763000" cy="6629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316" name="Picture 4"/>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3124200" y="390072"/>
            <a:ext cx="2438400" cy="2306511"/>
          </a:xfrm>
          <a:prstGeom prst="ellips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spd="slow">
    <p:split orient="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52400" y="228600"/>
            <a:ext cx="8686800" cy="1219200"/>
          </a:xfrm>
        </p:spPr>
        <p:txBody>
          <a:bodyPr/>
          <a:lstStyle/>
          <a:p>
            <a:pPr algn="ctr"/>
            <a:r>
              <a:rPr lang="ru-RU" dirty="0" smtClean="0"/>
              <a:t>Ценность совместного </a:t>
            </a:r>
            <a:br>
              <a:rPr lang="ru-RU" dirty="0" smtClean="0"/>
            </a:br>
            <a:r>
              <a:rPr lang="ru-RU" dirty="0" smtClean="0"/>
              <a:t>поклонения</a:t>
            </a:r>
            <a:endParaRPr lang="en-US" dirty="0" smtClean="0"/>
          </a:p>
        </p:txBody>
      </p:sp>
      <p:sp>
        <p:nvSpPr>
          <p:cNvPr id="16387" name="Content Placeholder 2"/>
          <p:cNvSpPr>
            <a:spLocks noGrp="1"/>
          </p:cNvSpPr>
          <p:nvPr>
            <p:ph sz="half" idx="1"/>
          </p:nvPr>
        </p:nvSpPr>
        <p:spPr>
          <a:xfrm>
            <a:off x="228600" y="1752600"/>
            <a:ext cx="8915400" cy="5105400"/>
          </a:xfrm>
          <a:extLst>
            <a:ext uri="{FAA26D3D-D897-4be2-8F04-BA451C77F1D7}">
              <ma14:placeholderFlag xmlns="" xmlns:ma14="http://schemas.microsoft.com/office/mac/drawingml/2011/main" val="1"/>
            </a:ext>
          </a:extLst>
        </p:spPr>
        <p:txBody>
          <a:bodyPr>
            <a:noAutofit/>
          </a:bodyPr>
          <a:lstStyle/>
          <a:p>
            <a:pPr latinLnBrk="1">
              <a:buNone/>
            </a:pPr>
            <a:r>
              <a:rPr lang="ru-RU" b="1" dirty="0" smtClean="0">
                <a:solidFill>
                  <a:schemeClr val="bg1"/>
                </a:solidFill>
              </a:rPr>
              <a:t>4. Каждый участвует,</a:t>
            </a:r>
            <a:br>
              <a:rPr lang="ru-RU" b="1" dirty="0" smtClean="0">
                <a:solidFill>
                  <a:schemeClr val="bg1"/>
                </a:solidFill>
              </a:rPr>
            </a:br>
            <a:r>
              <a:rPr lang="ru-RU" b="1" dirty="0" smtClean="0">
                <a:solidFill>
                  <a:schemeClr val="bg1"/>
                </a:solidFill>
              </a:rPr>
              <a:t>каждый учится. </a:t>
            </a:r>
          </a:p>
          <a:p>
            <a:pPr latinLnBrk="1">
              <a:buNone/>
            </a:pPr>
            <a:r>
              <a:rPr lang="ru-RU" b="1" dirty="0" smtClean="0">
                <a:solidFill>
                  <a:schemeClr val="bg1"/>
                </a:solidFill>
              </a:rPr>
              <a:t>Совместное поклонение </a:t>
            </a:r>
          </a:p>
          <a:p>
            <a:pPr latinLnBrk="1">
              <a:buNone/>
            </a:pPr>
            <a:r>
              <a:rPr lang="ru-RU" b="1" dirty="0" smtClean="0">
                <a:solidFill>
                  <a:schemeClr val="bg1"/>
                </a:solidFill>
              </a:rPr>
              <a:t>требует смирения, </a:t>
            </a:r>
          </a:p>
          <a:p>
            <a:pPr latinLnBrk="1">
              <a:buNone/>
            </a:pPr>
            <a:r>
              <a:rPr lang="ru-RU" b="1" dirty="0" smtClean="0">
                <a:solidFill>
                  <a:schemeClr val="bg1"/>
                </a:solidFill>
              </a:rPr>
              <a:t>терпения, понимания, </a:t>
            </a:r>
          </a:p>
          <a:p>
            <a:pPr latinLnBrk="1">
              <a:buNone/>
            </a:pPr>
            <a:r>
              <a:rPr lang="ru-RU" b="1" dirty="0" smtClean="0">
                <a:solidFill>
                  <a:schemeClr val="bg1"/>
                </a:solidFill>
              </a:rPr>
              <a:t>благоговения, и у него </a:t>
            </a:r>
          </a:p>
          <a:p>
            <a:pPr latinLnBrk="1">
              <a:buNone/>
            </a:pPr>
            <a:r>
              <a:rPr lang="ru-RU" b="1" dirty="0" smtClean="0">
                <a:solidFill>
                  <a:schemeClr val="bg1"/>
                </a:solidFill>
              </a:rPr>
              <a:t>особая цель:</a:t>
            </a:r>
          </a:p>
          <a:p>
            <a:pPr latinLnBrk="1">
              <a:buNone/>
            </a:pPr>
            <a:r>
              <a:rPr lang="ru-RU" b="1" dirty="0" smtClean="0">
                <a:solidFill>
                  <a:schemeClr val="bg1"/>
                </a:solidFill>
              </a:rPr>
              <a:t> каждый стоящий перед Богом</a:t>
            </a:r>
          </a:p>
          <a:p>
            <a:pPr latinLnBrk="1">
              <a:buNone/>
            </a:pPr>
            <a:r>
              <a:rPr lang="ru-RU" b="1" dirty="0" smtClean="0">
                <a:solidFill>
                  <a:schemeClr val="bg1"/>
                </a:solidFill>
              </a:rPr>
              <a:t> должен подняться ещё на одну ступень </a:t>
            </a:r>
          </a:p>
          <a:p>
            <a:pPr latinLnBrk="1">
              <a:buNone/>
            </a:pPr>
            <a:r>
              <a:rPr lang="ru-RU" b="1" dirty="0" smtClean="0">
                <a:solidFill>
                  <a:schemeClr val="bg1"/>
                </a:solidFill>
              </a:rPr>
              <a:t>в духовном возрастании.</a:t>
            </a:r>
            <a:r>
              <a:rPr lang="ru-RU" dirty="0" smtClean="0">
                <a:solidFill>
                  <a:schemeClr val="bg1"/>
                </a:solidFill>
              </a:rPr>
              <a:t> </a:t>
            </a:r>
            <a:endParaRPr lang="ru-RU" dirty="0">
              <a:solidFill>
                <a:schemeClr val="bg1"/>
              </a:solidFill>
            </a:endParaRPr>
          </a:p>
        </p:txBody>
      </p:sp>
      <p:pic>
        <p:nvPicPr>
          <p:cNvPr id="1638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15000" y="2057400"/>
            <a:ext cx="2819399" cy="3633894"/>
          </a:xfrm>
          <a:prstGeom prst="round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87">
                                            <p:txEl>
                                              <p:pRg st="0" end="0"/>
                                            </p:txEl>
                                          </p:spTgt>
                                        </p:tgtEl>
                                        <p:attrNameLst>
                                          <p:attrName>style.visibility</p:attrName>
                                        </p:attrNameLst>
                                      </p:cBhvr>
                                      <p:to>
                                        <p:strVal val="visible"/>
                                      </p:to>
                                    </p:set>
                                    <p:anim calcmode="lin" valueType="num">
                                      <p:cBhvr additive="base">
                                        <p:cTn id="13" dur="5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387">
                                            <p:txEl>
                                              <p:pRg st="1" end="1"/>
                                            </p:txEl>
                                          </p:spTgt>
                                        </p:tgtEl>
                                        <p:attrNameLst>
                                          <p:attrName>style.visibility</p:attrName>
                                        </p:attrNameLst>
                                      </p:cBhvr>
                                      <p:to>
                                        <p:strVal val="visible"/>
                                      </p:to>
                                    </p:set>
                                    <p:anim calcmode="lin" valueType="num">
                                      <p:cBhvr additive="base">
                                        <p:cTn id="19" dur="5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387">
                                            <p:txEl>
                                              <p:pRg st="2" end="2"/>
                                            </p:txEl>
                                          </p:spTgt>
                                        </p:tgtEl>
                                        <p:attrNameLst>
                                          <p:attrName>style.visibility</p:attrName>
                                        </p:attrNameLst>
                                      </p:cBhvr>
                                      <p:to>
                                        <p:strVal val="visible"/>
                                      </p:to>
                                    </p:set>
                                    <p:anim calcmode="lin" valueType="num">
                                      <p:cBhvr additive="base">
                                        <p:cTn id="25" dur="500" fill="hold"/>
                                        <p:tgtEl>
                                          <p:spTgt spid="1638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3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387">
                                            <p:txEl>
                                              <p:pRg st="3" end="3"/>
                                            </p:txEl>
                                          </p:spTgt>
                                        </p:tgtEl>
                                        <p:attrNameLst>
                                          <p:attrName>style.visibility</p:attrName>
                                        </p:attrNameLst>
                                      </p:cBhvr>
                                      <p:to>
                                        <p:strVal val="visible"/>
                                      </p:to>
                                    </p:set>
                                    <p:anim calcmode="lin" valueType="num">
                                      <p:cBhvr additive="base">
                                        <p:cTn id="31" dur="500" fill="hold"/>
                                        <p:tgtEl>
                                          <p:spTgt spid="1638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38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387">
                                            <p:txEl>
                                              <p:pRg st="4" end="4"/>
                                            </p:txEl>
                                          </p:spTgt>
                                        </p:tgtEl>
                                        <p:attrNameLst>
                                          <p:attrName>style.visibility</p:attrName>
                                        </p:attrNameLst>
                                      </p:cBhvr>
                                      <p:to>
                                        <p:strVal val="visible"/>
                                      </p:to>
                                    </p:set>
                                    <p:anim calcmode="lin" valueType="num">
                                      <p:cBhvr additive="base">
                                        <p:cTn id="37" dur="500" fill="hold"/>
                                        <p:tgtEl>
                                          <p:spTgt spid="16387">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38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387">
                                            <p:txEl>
                                              <p:pRg st="5" end="5"/>
                                            </p:txEl>
                                          </p:spTgt>
                                        </p:tgtEl>
                                        <p:attrNameLst>
                                          <p:attrName>style.visibility</p:attrName>
                                        </p:attrNameLst>
                                      </p:cBhvr>
                                      <p:to>
                                        <p:strVal val="visible"/>
                                      </p:to>
                                    </p:set>
                                    <p:anim calcmode="lin" valueType="num">
                                      <p:cBhvr additive="base">
                                        <p:cTn id="43" dur="500" fill="hold"/>
                                        <p:tgtEl>
                                          <p:spTgt spid="16387">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638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387">
                                            <p:txEl>
                                              <p:pRg st="6" end="6"/>
                                            </p:txEl>
                                          </p:spTgt>
                                        </p:tgtEl>
                                        <p:attrNameLst>
                                          <p:attrName>style.visibility</p:attrName>
                                        </p:attrNameLst>
                                      </p:cBhvr>
                                      <p:to>
                                        <p:strVal val="visible"/>
                                      </p:to>
                                    </p:set>
                                    <p:anim calcmode="lin" valueType="num">
                                      <p:cBhvr additive="base">
                                        <p:cTn id="49" dur="500" fill="hold"/>
                                        <p:tgtEl>
                                          <p:spTgt spid="16387">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638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387">
                                            <p:txEl>
                                              <p:pRg st="7" end="7"/>
                                            </p:txEl>
                                          </p:spTgt>
                                        </p:tgtEl>
                                        <p:attrNameLst>
                                          <p:attrName>style.visibility</p:attrName>
                                        </p:attrNameLst>
                                      </p:cBhvr>
                                      <p:to>
                                        <p:strVal val="visible"/>
                                      </p:to>
                                    </p:set>
                                    <p:anim calcmode="lin" valueType="num">
                                      <p:cBhvr additive="base">
                                        <p:cTn id="55" dur="500" fill="hold"/>
                                        <p:tgtEl>
                                          <p:spTgt spid="16387">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638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6387">
                                            <p:txEl>
                                              <p:pRg st="8" end="8"/>
                                            </p:txEl>
                                          </p:spTgt>
                                        </p:tgtEl>
                                        <p:attrNameLst>
                                          <p:attrName>style.visibility</p:attrName>
                                        </p:attrNameLst>
                                      </p:cBhvr>
                                      <p:to>
                                        <p:strVal val="visible"/>
                                      </p:to>
                                    </p:set>
                                    <p:anim calcmode="lin" valueType="num">
                                      <p:cBhvr additive="base">
                                        <p:cTn id="61" dur="500" fill="hold"/>
                                        <p:tgtEl>
                                          <p:spTgt spid="16387">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638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nodeType="clickEffect">
                                  <p:stCondLst>
                                    <p:cond delay="0"/>
                                  </p:stCondLst>
                                  <p:childTnLst>
                                    <p:set>
                                      <p:cBhvr>
                                        <p:cTn id="66" dur="1" fill="hold">
                                          <p:stCondLst>
                                            <p:cond delay="0"/>
                                          </p:stCondLst>
                                        </p:cTn>
                                        <p:tgtEl>
                                          <p:spTgt spid="16388"/>
                                        </p:tgtEl>
                                        <p:attrNameLst>
                                          <p:attrName>style.visibility</p:attrName>
                                        </p:attrNameLst>
                                      </p:cBhvr>
                                      <p:to>
                                        <p:strVal val="visible"/>
                                      </p:to>
                                    </p:set>
                                    <p:anim calcmode="lin" valueType="num">
                                      <p:cBhvr additive="base">
                                        <p:cTn id="67" dur="500" fill="hold"/>
                                        <p:tgtEl>
                                          <p:spTgt spid="16388"/>
                                        </p:tgtEl>
                                        <p:attrNameLst>
                                          <p:attrName>ppt_x</p:attrName>
                                        </p:attrNameLst>
                                      </p:cBhvr>
                                      <p:tavLst>
                                        <p:tav tm="0">
                                          <p:val>
                                            <p:strVal val="#ppt_x"/>
                                          </p:val>
                                        </p:tav>
                                        <p:tav tm="100000">
                                          <p:val>
                                            <p:strVal val="#ppt_x"/>
                                          </p:val>
                                        </p:tav>
                                      </p:tavLst>
                                    </p:anim>
                                    <p:anim calcmode="lin" valueType="num">
                                      <p:cBhvr additive="base">
                                        <p:cTn id="68"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1"/>
          </p:nvPr>
        </p:nvSpPr>
        <p:spPr>
          <a:xfrm>
            <a:off x="20638" y="1624013"/>
            <a:ext cx="6227762" cy="5181600"/>
          </a:xfrm>
          <a:extLst>
            <a:ext uri="{FAA26D3D-D897-4be2-8F04-BA451C77F1D7}">
              <ma14:placeholderFlag xmlns="" xmlns:ma14="http://schemas.microsoft.com/office/mac/drawingml/2011/main" val="1"/>
            </a:ext>
          </a:extLst>
        </p:spPr>
        <p:txBody>
          <a:bodyPr/>
          <a:lstStyle/>
          <a:p>
            <a:pPr>
              <a:buNone/>
              <a:defRPr/>
            </a:pPr>
            <a:r>
              <a:rPr lang="ru-RU" sz="3600" b="1" dirty="0" smtClean="0">
                <a:ln w="18415" cmpd="sng">
                  <a:solidFill>
                    <a:srgbClr val="FFFFFF"/>
                  </a:solidFill>
                  <a:prstDash val="solid"/>
                </a:ln>
                <a:solidFill>
                  <a:srgbClr val="FFFFFF"/>
                </a:solidFill>
                <a:effectLst>
                  <a:outerShdw blurRad="50800" dist="38100" dir="13500000" algn="br" rotWithShape="0">
                    <a:prstClr val="black">
                      <a:alpha val="40000"/>
                    </a:prstClr>
                  </a:outerShdw>
                </a:effectLst>
                <a:ea typeface="ＭＳ Ｐゴシック" charset="0"/>
              </a:rPr>
              <a:t>5. Каждый член общины – служитель.</a:t>
            </a:r>
          </a:p>
          <a:p>
            <a:pPr>
              <a:buNone/>
              <a:defRPr/>
            </a:pPr>
            <a:r>
              <a:rPr lang="ru-RU" b="1" kern="100" dirty="0" smtClean="0">
                <a:solidFill>
                  <a:schemeClr val="bg1"/>
                </a:solidFill>
                <a:latin typeface="Times New Roman"/>
                <a:ea typeface="Calibri"/>
                <a:cs typeface="Times New Roman"/>
              </a:rPr>
              <a:t>   Общины</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которые</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со</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всей</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серьёзностью</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относятся</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к</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совместному</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поклонению</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ценят</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вклад</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в</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служение</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церкви</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представителей</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всех</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возрастов</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и</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дорожат</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участием</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самого</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младшего</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члена</a:t>
            </a:r>
            <a:r>
              <a:rPr lang="ru-RU" b="1" kern="100" dirty="0" smtClean="0">
                <a:solidFill>
                  <a:schemeClr val="bg1"/>
                </a:solidFill>
                <a:latin typeface="Times New Roman"/>
                <a:ea typeface="Calibri"/>
              </a:rPr>
              <a:t> </a:t>
            </a:r>
            <a:r>
              <a:rPr lang="ru-RU" b="1" kern="100" dirty="0" smtClean="0">
                <a:solidFill>
                  <a:schemeClr val="bg1"/>
                </a:solidFill>
                <a:latin typeface="Times New Roman"/>
                <a:ea typeface="Calibri"/>
                <a:cs typeface="Times New Roman"/>
              </a:rPr>
              <a:t>общества</a:t>
            </a:r>
            <a:r>
              <a:rPr lang="ru-RU" b="1" kern="100" dirty="0" smtClean="0">
                <a:solidFill>
                  <a:schemeClr val="bg1"/>
                </a:solidFill>
                <a:latin typeface="Times New Roman"/>
                <a:ea typeface="Calibri"/>
              </a:rPr>
              <a:t>.</a:t>
            </a:r>
            <a:endParaRPr lang="en-US" dirty="0">
              <a:ln w="18415" cmpd="sng">
                <a:solidFill>
                  <a:srgbClr val="FFFFFF"/>
                </a:solidFill>
                <a:prstDash val="solid"/>
              </a:ln>
              <a:solidFill>
                <a:schemeClr val="bg1"/>
              </a:solidFill>
              <a:effectLst>
                <a:outerShdw blurRad="50800" dist="38100" dir="13500000" algn="br" rotWithShape="0">
                  <a:prstClr val="black">
                    <a:alpha val="40000"/>
                  </a:prstClr>
                </a:outerShdw>
              </a:effectLst>
              <a:ea typeface="ＭＳ Ｐゴシック" charset="0"/>
            </a:endParaRPr>
          </a:p>
        </p:txBody>
      </p:sp>
      <p:sp>
        <p:nvSpPr>
          <p:cNvPr id="5" name="Title 1"/>
          <p:cNvSpPr txBox="1">
            <a:spLocks/>
          </p:cNvSpPr>
          <p:nvPr/>
        </p:nvSpPr>
        <p:spPr bwMode="auto">
          <a:xfrm>
            <a:off x="152400" y="228600"/>
            <a:ext cx="8686800" cy="1219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ru-RU" sz="4400" b="1"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rPr>
              <a:t>Ценность совместного </a:t>
            </a:r>
            <a:br>
              <a:rPr kumimoji="1" lang="ru-RU" sz="4400" b="1"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rPr>
            </a:br>
            <a:r>
              <a:rPr kumimoji="1" lang="ru-RU" sz="4400" b="1"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rPr>
              <a:t>поклонения</a:t>
            </a:r>
            <a:endParaRPr kumimoji="1" lang="en-US" sz="4400" b="1"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endParaRPr>
          </a:p>
        </p:txBody>
      </p:sp>
      <p:pic>
        <p:nvPicPr>
          <p:cNvPr id="7" name="Picture 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67400" y="1219200"/>
            <a:ext cx="3048000" cy="502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 calcmode="lin" valueType="num">
                                      <p:cBhvr additive="base">
                                        <p:cTn id="7" dur="5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sz="half" idx="1"/>
          </p:nvPr>
        </p:nvSpPr>
        <p:spPr>
          <a:xfrm>
            <a:off x="3200400" y="1371600"/>
            <a:ext cx="5943600" cy="5290894"/>
          </a:xfrm>
          <a:effectLst>
            <a:outerShdw blurRad="50800" dist="50800" dir="5400000" algn="ctr" rotWithShape="0">
              <a:schemeClr val="tx1"/>
            </a:outerShdw>
          </a:effectLst>
          <a:extLst>
            <a:ext uri="{FAA26D3D-D897-4be2-8F04-BA451C77F1D7}">
              <ma14:placeholderFlag xmlns="" xmlns:ma14="http://schemas.microsoft.com/office/mac/drawingml/2011/main" val="1"/>
            </a:ext>
          </a:extLst>
        </p:spPr>
        <p:txBody>
          <a:bodyPr/>
          <a:lstStyle/>
          <a:p>
            <a:pPr algn="ctr" latinLnBrk="1">
              <a:spcAft>
                <a:spcPts val="0"/>
              </a:spcAft>
              <a:buNone/>
            </a:pPr>
            <a:r>
              <a:rPr lang="ru-RU" sz="4400" b="1" kern="100" dirty="0" smtClean="0">
                <a:solidFill>
                  <a:schemeClr val="bg1"/>
                </a:solidFill>
                <a:latin typeface="Times New Roman"/>
                <a:ea typeface="Calibri"/>
                <a:cs typeface="Times New Roman"/>
              </a:rPr>
              <a:t>6. Учимся вместе </a:t>
            </a:r>
          </a:p>
          <a:p>
            <a:pPr algn="ctr" latinLnBrk="1">
              <a:spcAft>
                <a:spcPts val="0"/>
              </a:spcAft>
              <a:buNone/>
            </a:pPr>
            <a:r>
              <a:rPr lang="ru-RU" sz="4400" b="1" kern="100" dirty="0" smtClean="0">
                <a:solidFill>
                  <a:schemeClr val="bg1"/>
                </a:solidFill>
                <a:latin typeface="Times New Roman"/>
                <a:ea typeface="Calibri"/>
                <a:cs typeface="Times New Roman"/>
              </a:rPr>
              <a:t>с детьми</a:t>
            </a:r>
            <a:endParaRPr lang="ru-RU" sz="4400" b="1" kern="100" dirty="0" smtClean="0">
              <a:solidFill>
                <a:schemeClr val="bg1"/>
              </a:solidFill>
              <a:latin typeface="Batang"/>
              <a:cs typeface="Times New Roman"/>
            </a:endParaRPr>
          </a:p>
          <a:p>
            <a:pPr>
              <a:lnSpc>
                <a:spcPct val="90000"/>
              </a:lnSpc>
              <a:buNone/>
              <a:defRPr/>
            </a:pPr>
            <a:r>
              <a:rPr lang="ru-RU" sz="4000" b="1" dirty="0" smtClean="0">
                <a:solidFill>
                  <a:schemeClr val="bg1"/>
                </a:solidFill>
              </a:rPr>
              <a:t>  Чтобы оживить «безжизненные» формы, необходимо доверить детям и молодёжи ответственное служение.</a:t>
            </a:r>
            <a:endParaRPr lang="ru-RU" sz="4000" dirty="0" smtClean="0">
              <a:solidFill>
                <a:schemeClr val="bg1"/>
              </a:solidFill>
            </a:endParaRPr>
          </a:p>
          <a:p>
            <a:pPr algn="ctr">
              <a:lnSpc>
                <a:spcPct val="90000"/>
              </a:lnSpc>
              <a:buFont typeface="Wingdings" charset="0"/>
              <a:buChar char="n"/>
              <a:defRPr/>
            </a:pPr>
            <a:endParaRPr lang="ru-RU" sz="4000" b="1" dirty="0" smtClean="0">
              <a:ln w="18415" cmpd="sng">
                <a:solidFill>
                  <a:srgbClr val="FFFFFF"/>
                </a:solidFill>
                <a:prstDash val="solid"/>
              </a:ln>
              <a:solidFill>
                <a:schemeClr val="bg1"/>
              </a:solidFill>
              <a:effectLst>
                <a:outerShdw blurRad="50800" dist="38100" dir="13500000" algn="br" rotWithShape="0">
                  <a:prstClr val="black">
                    <a:alpha val="40000"/>
                  </a:prstClr>
                </a:outerShdw>
              </a:effectLst>
              <a:latin typeface="Arial Narrow"/>
              <a:ea typeface="ＭＳ Ｐゴシック" charset="0"/>
              <a:cs typeface="Arial Narrow"/>
            </a:endParaRPr>
          </a:p>
          <a:p>
            <a:pPr algn="ctr">
              <a:lnSpc>
                <a:spcPct val="90000"/>
              </a:lnSpc>
              <a:buNone/>
              <a:defRPr/>
            </a:pPr>
            <a:endParaRPr lang="ru-RU" sz="4000" b="1" dirty="0" smtClean="0">
              <a:ln w="18415" cmpd="sng">
                <a:solidFill>
                  <a:srgbClr val="FFFFFF"/>
                </a:solidFill>
                <a:prstDash val="solid"/>
              </a:ln>
              <a:solidFill>
                <a:schemeClr val="bg1"/>
              </a:solidFill>
              <a:effectLst>
                <a:outerShdw blurRad="50800" dist="38100" dir="13500000" algn="br" rotWithShape="0">
                  <a:prstClr val="black">
                    <a:alpha val="40000"/>
                  </a:prstClr>
                </a:outerShdw>
              </a:effectLst>
              <a:latin typeface="Arial Narrow"/>
              <a:ea typeface="ＭＳ Ｐゴシック" charset="0"/>
              <a:cs typeface="Arial Narrow"/>
            </a:endParaRPr>
          </a:p>
          <a:p>
            <a:pPr algn="ctr">
              <a:lnSpc>
                <a:spcPct val="90000"/>
              </a:lnSpc>
              <a:buNone/>
              <a:defRPr/>
            </a:pPr>
            <a:endParaRPr lang="ru-RU" sz="4000" b="1" dirty="0" smtClean="0">
              <a:ln w="18415" cmpd="sng">
                <a:solidFill>
                  <a:srgbClr val="FFFFFF"/>
                </a:solidFill>
                <a:prstDash val="solid"/>
              </a:ln>
              <a:solidFill>
                <a:schemeClr val="bg1"/>
              </a:solidFill>
              <a:effectLst>
                <a:outerShdw blurRad="50800" dist="38100" dir="13500000" algn="br" rotWithShape="0">
                  <a:prstClr val="black">
                    <a:alpha val="40000"/>
                  </a:prstClr>
                </a:outerShdw>
              </a:effectLst>
              <a:latin typeface="Arial Narrow"/>
              <a:ea typeface="ＭＳ Ｐゴシック" charset="0"/>
              <a:cs typeface="Arial Narrow"/>
            </a:endParaRPr>
          </a:p>
          <a:p>
            <a:pPr algn="ctr">
              <a:lnSpc>
                <a:spcPct val="90000"/>
              </a:lnSpc>
              <a:buNone/>
              <a:defRPr/>
            </a:pPr>
            <a:endParaRPr lang="en-US" sz="4000" b="1" dirty="0">
              <a:ln w="18415" cmpd="sng">
                <a:solidFill>
                  <a:srgbClr val="FFFFFF"/>
                </a:solidFill>
                <a:prstDash val="solid"/>
              </a:ln>
              <a:solidFill>
                <a:schemeClr val="bg1"/>
              </a:solidFill>
              <a:effectLst>
                <a:outerShdw blurRad="50800" dist="38100" dir="13500000" algn="br" rotWithShape="0">
                  <a:prstClr val="black">
                    <a:alpha val="40000"/>
                  </a:prstClr>
                </a:outerShdw>
              </a:effectLst>
              <a:latin typeface="Arial Narrow"/>
              <a:ea typeface="ＭＳ Ｐゴシック" charset="0"/>
              <a:cs typeface="Arial Narrow"/>
            </a:endParaRPr>
          </a:p>
        </p:txBody>
      </p:sp>
      <p:pic>
        <p:nvPicPr>
          <p:cNvPr id="18436" name="Picture 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28600" y="1828800"/>
            <a:ext cx="3481387" cy="4736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5" name="Title 1"/>
          <p:cNvSpPr txBox="1">
            <a:spLocks noGrp="1"/>
          </p:cNvSpPr>
          <p:nvPr>
            <p:ph type="title"/>
          </p:nvPr>
        </p:nvSpPr>
        <p:spPr bwMode="auto">
          <a:xfrm>
            <a:off x="457200" y="152400"/>
            <a:ext cx="8686800" cy="1219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ru-RU" sz="4400" b="1"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rPr>
              <a:t>Ценность совместного </a:t>
            </a:r>
            <a:br>
              <a:rPr kumimoji="1" lang="ru-RU" sz="4400" b="1"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rPr>
            </a:br>
            <a:r>
              <a:rPr kumimoji="1" lang="ru-RU" sz="4400" b="1"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rPr>
              <a:t>поклонения</a:t>
            </a:r>
            <a:endParaRPr kumimoji="1" lang="en-US" sz="4400" b="1"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5">
                                            <p:txEl>
                                              <p:pRg st="1" end="1"/>
                                            </p:txEl>
                                          </p:spTgt>
                                        </p:tgtEl>
                                        <p:attrNameLst>
                                          <p:attrName>style.visibility</p:attrName>
                                        </p:attrNameLst>
                                      </p:cBhvr>
                                      <p:to>
                                        <p:strVal val="visible"/>
                                      </p:to>
                                    </p:set>
                                    <p:anim calcmode="lin" valueType="num">
                                      <p:cBhvr additive="base">
                                        <p:cTn id="13"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435">
                                            <p:txEl>
                                              <p:pRg st="2" end="2"/>
                                            </p:txEl>
                                          </p:spTgt>
                                        </p:tgtEl>
                                        <p:attrNameLst>
                                          <p:attrName>style.visibility</p:attrName>
                                        </p:attrNameLst>
                                      </p:cBhvr>
                                      <p:to>
                                        <p:strVal val="visible"/>
                                      </p:to>
                                    </p:set>
                                    <p:anim calcmode="lin" valueType="num">
                                      <p:cBhvr additive="base">
                                        <p:cTn id="19"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half" idx="1"/>
          </p:nvPr>
        </p:nvSpPr>
        <p:spPr>
          <a:xfrm>
            <a:off x="0" y="1524000"/>
            <a:ext cx="9144000" cy="4724400"/>
          </a:xfrm>
          <a:effectLst>
            <a:outerShdw blurRad="50800" dist="50800" dir="5400000" algn="ctr" rotWithShape="0">
              <a:schemeClr val="tx1"/>
            </a:outerShdw>
          </a:effectLst>
          <a:extLst>
            <a:ext uri="{FAA26D3D-D897-4be2-8F04-BA451C77F1D7}">
              <ma14:placeholderFlag xmlns="" xmlns:ma14="http://schemas.microsoft.com/office/mac/drawingml/2011/main" val="1"/>
            </a:ext>
          </a:extLst>
        </p:spPr>
        <p:txBody>
          <a:bodyPr/>
          <a:lstStyle/>
          <a:p>
            <a:pPr algn="ctr" latinLnBrk="1">
              <a:buNone/>
            </a:pPr>
            <a:r>
              <a:rPr lang="ru-RU" sz="4000" b="1" dirty="0" smtClean="0">
                <a:solidFill>
                  <a:schemeClr val="bg1"/>
                </a:solidFill>
              </a:rPr>
              <a:t>7. Равноправное участие </a:t>
            </a:r>
          </a:p>
          <a:p>
            <a:pPr algn="ctr" latinLnBrk="1">
              <a:buNone/>
            </a:pPr>
            <a:r>
              <a:rPr lang="ru-RU" sz="4000" b="1" dirty="0" smtClean="0">
                <a:solidFill>
                  <a:schemeClr val="bg1"/>
                </a:solidFill>
              </a:rPr>
              <a:t>в служении</a:t>
            </a:r>
          </a:p>
          <a:p>
            <a:pPr algn="ctr" latinLnBrk="1">
              <a:buNone/>
            </a:pPr>
            <a:endParaRPr lang="ru-RU" sz="4000" dirty="0" smtClean="0">
              <a:solidFill>
                <a:schemeClr val="bg1"/>
              </a:solidFill>
            </a:endParaRPr>
          </a:p>
          <a:p>
            <a:pPr algn="just" latinLnBrk="1">
              <a:buNone/>
            </a:pPr>
            <a:r>
              <a:rPr lang="ru-RU" sz="3600" b="1" dirty="0" smtClean="0">
                <a:solidFill>
                  <a:schemeClr val="bg1"/>
                </a:solidFill>
              </a:rPr>
              <a:t>Участие всех </a:t>
            </a:r>
          </a:p>
          <a:p>
            <a:pPr algn="just" latinLnBrk="1">
              <a:buNone/>
            </a:pPr>
            <a:r>
              <a:rPr lang="ru-RU" sz="3600" b="1" dirty="0" smtClean="0">
                <a:solidFill>
                  <a:schemeClr val="bg1"/>
                </a:solidFill>
              </a:rPr>
              <a:t>возрастных групп в</a:t>
            </a:r>
          </a:p>
          <a:p>
            <a:pPr algn="just" latinLnBrk="1">
              <a:buNone/>
            </a:pPr>
            <a:r>
              <a:rPr lang="ru-RU" sz="3600" b="1" dirty="0" smtClean="0">
                <a:solidFill>
                  <a:schemeClr val="bg1"/>
                </a:solidFill>
              </a:rPr>
              <a:t>богослужении имеет</a:t>
            </a:r>
          </a:p>
          <a:p>
            <a:pPr algn="just" latinLnBrk="1">
              <a:buNone/>
            </a:pPr>
            <a:r>
              <a:rPr lang="ru-RU" sz="3600" b="1" dirty="0" smtClean="0">
                <a:solidFill>
                  <a:schemeClr val="bg1"/>
                </a:solidFill>
              </a:rPr>
              <a:t>большую ценность, чем конечный </a:t>
            </a:r>
          </a:p>
          <a:p>
            <a:pPr algn="just" latinLnBrk="1">
              <a:buNone/>
            </a:pPr>
            <a:r>
              <a:rPr lang="ru-RU" sz="3600" b="1" dirty="0" smtClean="0">
                <a:solidFill>
                  <a:schemeClr val="bg1"/>
                </a:solidFill>
              </a:rPr>
              <a:t>результат.</a:t>
            </a:r>
            <a:endParaRPr lang="ru-RU" sz="3600" dirty="0">
              <a:solidFill>
                <a:schemeClr val="bg1"/>
              </a:solidFill>
            </a:endParaRPr>
          </a:p>
        </p:txBody>
      </p:sp>
      <p:pic>
        <p:nvPicPr>
          <p:cNvPr id="19460"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72201" y="2667000"/>
            <a:ext cx="2971799" cy="3048000"/>
          </a:xfrm>
          <a:prstGeom prst="round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itle 1"/>
          <p:cNvSpPr txBox="1">
            <a:spLocks noGrp="1"/>
          </p:cNvSpPr>
          <p:nvPr>
            <p:ph type="title"/>
          </p:nvPr>
        </p:nvSpPr>
        <p:spPr bwMode="auto">
          <a:xfrm>
            <a:off x="228600" y="228600"/>
            <a:ext cx="8686800" cy="1219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ru-RU" sz="4400" b="1"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rPr>
              <a:t>Ценность совместного </a:t>
            </a:r>
            <a:br>
              <a:rPr kumimoji="1" lang="ru-RU" sz="4400" b="1"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rPr>
            </a:br>
            <a:r>
              <a:rPr kumimoji="1" lang="ru-RU" sz="4400" b="1"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rPr>
              <a:t>поклонения</a:t>
            </a:r>
            <a:endParaRPr kumimoji="1" lang="en-US" sz="4400" b="1"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 calcmode="lin" valueType="num">
                                      <p:cBhvr additive="base">
                                        <p:cTn id="7" dur="500" fill="hold"/>
                                        <p:tgtEl>
                                          <p:spTgt spid="194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9">
                                            <p:txEl>
                                              <p:pRg st="1" end="1"/>
                                            </p:txEl>
                                          </p:spTgt>
                                        </p:tgtEl>
                                        <p:attrNameLst>
                                          <p:attrName>style.visibility</p:attrName>
                                        </p:attrNameLst>
                                      </p:cBhvr>
                                      <p:to>
                                        <p:strVal val="visible"/>
                                      </p:to>
                                    </p:set>
                                    <p:anim calcmode="lin" valueType="num">
                                      <p:cBhvr additive="base">
                                        <p:cTn id="13" dur="500" fill="hold"/>
                                        <p:tgtEl>
                                          <p:spTgt spid="1945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460"/>
                                        </p:tgtEl>
                                        <p:attrNameLst>
                                          <p:attrName>style.visibility</p:attrName>
                                        </p:attrNameLst>
                                      </p:cBhvr>
                                      <p:to>
                                        <p:strVal val="visible"/>
                                      </p:to>
                                    </p:set>
                                    <p:anim calcmode="lin" valueType="num">
                                      <p:cBhvr additive="base">
                                        <p:cTn id="19" dur="500" fill="hold"/>
                                        <p:tgtEl>
                                          <p:spTgt spid="19460"/>
                                        </p:tgtEl>
                                        <p:attrNameLst>
                                          <p:attrName>ppt_x</p:attrName>
                                        </p:attrNameLst>
                                      </p:cBhvr>
                                      <p:tavLst>
                                        <p:tav tm="0">
                                          <p:val>
                                            <p:strVal val="#ppt_x"/>
                                          </p:val>
                                        </p:tav>
                                        <p:tav tm="100000">
                                          <p:val>
                                            <p:strVal val="#ppt_x"/>
                                          </p:val>
                                        </p:tav>
                                      </p:tavLst>
                                    </p:anim>
                                    <p:anim calcmode="lin" valueType="num">
                                      <p:cBhvr additive="base">
                                        <p:cTn id="20"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xmlns="" val="1343809179"/>
              </p:ext>
            </p:extLst>
          </p:nvPr>
        </p:nvGraphicFramePr>
        <p:xfrm>
          <a:off x="0" y="1447800"/>
          <a:ext cx="91440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0484" name="Picture 4"/>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620001" y="0"/>
            <a:ext cx="2057400" cy="177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6" name="Title 1"/>
          <p:cNvSpPr txBox="1">
            <a:spLocks noGrp="1"/>
          </p:cNvSpPr>
          <p:nvPr>
            <p:ph type="title"/>
          </p:nvPr>
        </p:nvSpPr>
        <p:spPr bwMode="auto">
          <a:xfrm>
            <a:off x="228600" y="152400"/>
            <a:ext cx="7543800" cy="1219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ru-RU" sz="4400" b="1"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rPr>
              <a:t>Ценность совместного </a:t>
            </a:r>
            <a:br>
              <a:rPr kumimoji="1" lang="ru-RU" sz="4400" b="1"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rPr>
            </a:br>
            <a:r>
              <a:rPr kumimoji="1" lang="ru-RU" sz="4400" b="1"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rPr>
              <a:t>поклонения</a:t>
            </a:r>
            <a:endParaRPr kumimoji="1" lang="en-US" sz="4400" b="1"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additive="base">
                                        <p:cTn id="7" dur="500" fill="hold"/>
                                        <p:tgtEl>
                                          <p:spTgt spid="20484"/>
                                        </p:tgtEl>
                                        <p:attrNameLst>
                                          <p:attrName>ppt_x</p:attrName>
                                        </p:attrNameLst>
                                      </p:cBhvr>
                                      <p:tavLst>
                                        <p:tav tm="0">
                                          <p:val>
                                            <p:strVal val="#ppt_x"/>
                                          </p:val>
                                        </p:tav>
                                        <p:tav tm="100000">
                                          <p:val>
                                            <p:strVal val="#ppt_x"/>
                                          </p:val>
                                        </p:tav>
                                      </p:tavLst>
                                    </p:anim>
                                    <p:anim calcmode="lin" valueType="num">
                                      <p:cBhvr additive="base">
                                        <p:cTn id="8"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graphicEl>
                                              <a:dgm id="{29333BD2-5428-4E3C-99EE-B2FCA015846D}"/>
                                            </p:graphicEl>
                                          </p:spTgt>
                                        </p:tgtEl>
                                        <p:attrNameLst>
                                          <p:attrName>style.visibility</p:attrName>
                                        </p:attrNameLst>
                                      </p:cBhvr>
                                      <p:to>
                                        <p:strVal val="visible"/>
                                      </p:to>
                                    </p:set>
                                    <p:anim calcmode="lin" valueType="num">
                                      <p:cBhvr additive="base">
                                        <p:cTn id="13" dur="500" fill="hold"/>
                                        <p:tgtEl>
                                          <p:spTgt spid="2">
                                            <p:graphicEl>
                                              <a:dgm id="{29333BD2-5428-4E3C-99EE-B2FCA015846D}"/>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graphicEl>
                                              <a:dgm id="{29333BD2-5428-4E3C-99EE-B2FCA015846D}"/>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graphicEl>
                                              <a:dgm id="{57EE4E9D-47FF-4946-B8C5-73CF77F0D59F}"/>
                                            </p:graphicEl>
                                          </p:spTgt>
                                        </p:tgtEl>
                                        <p:attrNameLst>
                                          <p:attrName>style.visibility</p:attrName>
                                        </p:attrNameLst>
                                      </p:cBhvr>
                                      <p:to>
                                        <p:strVal val="visible"/>
                                      </p:to>
                                    </p:set>
                                    <p:anim calcmode="lin" valueType="num">
                                      <p:cBhvr additive="base">
                                        <p:cTn id="19" dur="500" fill="hold"/>
                                        <p:tgtEl>
                                          <p:spTgt spid="2">
                                            <p:graphicEl>
                                              <a:dgm id="{57EE4E9D-47FF-4946-B8C5-73CF77F0D59F}"/>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graphicEl>
                                              <a:dgm id="{57EE4E9D-47FF-4946-B8C5-73CF77F0D59F}"/>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graphicEl>
                                              <a:dgm id="{C00353C4-A68D-4183-8773-6ACBAE5AB9AC}"/>
                                            </p:graphicEl>
                                          </p:spTgt>
                                        </p:tgtEl>
                                        <p:attrNameLst>
                                          <p:attrName>style.visibility</p:attrName>
                                        </p:attrNameLst>
                                      </p:cBhvr>
                                      <p:to>
                                        <p:strVal val="visible"/>
                                      </p:to>
                                    </p:set>
                                    <p:anim calcmode="lin" valueType="num">
                                      <p:cBhvr additive="base">
                                        <p:cTn id="25" dur="500" fill="hold"/>
                                        <p:tgtEl>
                                          <p:spTgt spid="2">
                                            <p:graphicEl>
                                              <a:dgm id="{C00353C4-A68D-4183-8773-6ACBAE5AB9AC}"/>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graphicEl>
                                              <a:dgm id="{C00353C4-A68D-4183-8773-6ACBAE5AB9AC}"/>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graphicEl>
                                              <a:dgm id="{4FFB6AEC-2491-4E82-8202-E708FE0FAA7E}"/>
                                            </p:graphicEl>
                                          </p:spTgt>
                                        </p:tgtEl>
                                        <p:attrNameLst>
                                          <p:attrName>style.visibility</p:attrName>
                                        </p:attrNameLst>
                                      </p:cBhvr>
                                      <p:to>
                                        <p:strVal val="visible"/>
                                      </p:to>
                                    </p:set>
                                    <p:anim calcmode="lin" valueType="num">
                                      <p:cBhvr additive="base">
                                        <p:cTn id="31" dur="500" fill="hold"/>
                                        <p:tgtEl>
                                          <p:spTgt spid="2">
                                            <p:graphicEl>
                                              <a:dgm id="{4FFB6AEC-2491-4E82-8202-E708FE0FAA7E}"/>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graphicEl>
                                              <a:dgm id="{4FFB6AEC-2491-4E82-8202-E708FE0FAA7E}"/>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ctrTitle"/>
          </p:nvPr>
        </p:nvSpPr>
        <p:spPr/>
        <p:txBody>
          <a:bodyPr/>
          <a:lstStyle/>
          <a:p>
            <a:pPr algn="r"/>
            <a:r>
              <a:rPr lang="ru-RU" dirty="0" smtClean="0"/>
              <a:t>«Совместное прославление Бога и поклонение Ему на богослужении – это служение, где люди любой возрастной группы чувствуют, что каждый из них важен для Бога и Церкви. И каждый, и все вместе представляют Церковь».</a:t>
            </a:r>
            <a:br>
              <a:rPr lang="ru-RU" dirty="0" smtClean="0"/>
            </a:br>
            <a:r>
              <a:rPr lang="ru-RU" sz="3600" dirty="0" err="1" smtClean="0"/>
              <a:t>Ховард</a:t>
            </a:r>
            <a:r>
              <a:rPr lang="ru-RU" sz="3600" dirty="0" smtClean="0"/>
              <a:t> </a:t>
            </a:r>
            <a:r>
              <a:rPr lang="ru-RU" sz="3600" dirty="0" err="1" smtClean="0"/>
              <a:t>Вандервел</a:t>
            </a:r>
            <a:endParaRPr lang="ru-RU" sz="3600" dirty="0"/>
          </a:p>
        </p:txBody>
      </p:sp>
    </p:spTree>
  </p:cSld>
  <p:clrMapOvr>
    <a:masterClrMapping/>
  </p:clrMapOvr>
  <p:transition spd="slow">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prayer.adventist.ru/site_data/2923/assets/0004/0943/blagodarenie.jpg"/>
          <p:cNvPicPr>
            <a:picLocks noChangeAspect="1" noChangeArrowheads="1"/>
          </p:cNvPicPr>
          <p:nvPr/>
        </p:nvPicPr>
        <p:blipFill>
          <a:blip r:embed="rId3" cstate="print"/>
          <a:srcRect/>
          <a:stretch>
            <a:fillRect/>
          </a:stretch>
        </p:blipFill>
        <p:spPr bwMode="auto">
          <a:xfrm>
            <a:off x="-1752600" y="-1706607"/>
            <a:ext cx="12877800" cy="10093412"/>
          </a:xfrm>
          <a:prstGeom prst="rect">
            <a:avLst/>
          </a:prstGeom>
          <a:noFill/>
          <a:effectLst>
            <a:outerShdw blurRad="50800" dist="50800" dir="5400000" algn="ctr" rotWithShape="0">
              <a:schemeClr val="tx1"/>
            </a:outerShdw>
          </a:effectLst>
        </p:spPr>
      </p:pic>
      <p:sp>
        <p:nvSpPr>
          <p:cNvPr id="5" name="Content Placeholder 2"/>
          <p:cNvSpPr>
            <a:spLocks noGrp="1"/>
          </p:cNvSpPr>
          <p:nvPr>
            <p:ph sz="half" idx="1"/>
          </p:nvPr>
        </p:nvSpPr>
        <p:spPr>
          <a:xfrm>
            <a:off x="3276600" y="228600"/>
            <a:ext cx="5867400" cy="5181600"/>
          </a:xfrm>
          <a:extLst>
            <a:ext uri="{FAA26D3D-D897-4be2-8F04-BA451C77F1D7}">
              <ma14:placeholderFlag xmlns="" xmlns:ma14="http://schemas.microsoft.com/office/mac/drawingml/2011/main" val="1"/>
            </a:ext>
          </a:extLst>
        </p:spPr>
        <p:txBody>
          <a:bodyPr/>
          <a:lstStyle/>
          <a:p>
            <a:pPr algn="ctr">
              <a:buNone/>
              <a:defRPr/>
            </a:pPr>
            <a:r>
              <a:rPr lang="ru-RU" sz="4000" dirty="0" smtClean="0">
                <a:ln w="18415" cmpd="sng">
                  <a:solidFill>
                    <a:srgbClr val="FFFFFF"/>
                  </a:solidFill>
                  <a:prstDash val="solid"/>
                </a:ln>
                <a:solidFill>
                  <a:srgbClr val="FFFF00"/>
                </a:solidFill>
                <a:effectLst>
                  <a:outerShdw blurRad="63500" dir="3600000" algn="tl" rotWithShape="0">
                    <a:srgbClr val="000000">
                      <a:alpha val="70000"/>
                    </a:srgbClr>
                  </a:outerShdw>
                </a:effectLst>
                <a:ea typeface="ＭＳ Ｐゴシック" charset="0"/>
              </a:rPr>
              <a:t>Молитвенные служения могут проводить представители разных возрастов, включая в список нужд и благодарностей нужды и радости каждого поколения. </a:t>
            </a:r>
            <a:endParaRPr lang="en-US" sz="4000" dirty="0">
              <a:ln w="18415" cmpd="sng">
                <a:solidFill>
                  <a:srgbClr val="FFFFFF"/>
                </a:solidFill>
                <a:prstDash val="solid"/>
              </a:ln>
              <a:solidFill>
                <a:srgbClr val="FFFF00"/>
              </a:solidFill>
              <a:effectLst>
                <a:outerShdw blurRad="63500" dir="3600000" algn="tl" rotWithShape="0">
                  <a:srgbClr val="000000">
                    <a:alpha val="70000"/>
                  </a:srgbClr>
                </a:outerShdw>
              </a:effectLst>
              <a:latin typeface="Freestyle Script" pitchFamily="66" charset="0"/>
              <a:ea typeface="ＭＳ Ｐゴシック"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Content Placeholder 2"/>
          <p:cNvSpPr>
            <a:spLocks noGrp="1"/>
          </p:cNvSpPr>
          <p:nvPr>
            <p:ph idx="1"/>
          </p:nvPr>
        </p:nvSpPr>
        <p:spPr>
          <a:xfrm>
            <a:off x="-457200" y="1752600"/>
            <a:ext cx="4419600" cy="4267200"/>
          </a:xfrm>
          <a:effectLst>
            <a:outerShdw blurRad="50800" dist="50800" dir="5400000" algn="ctr" rotWithShape="0">
              <a:schemeClr val="tx1"/>
            </a:outerShdw>
          </a:effectLst>
          <a:extLst>
            <a:ext uri="{FAA26D3D-D897-4be2-8F04-BA451C77F1D7}">
              <ma14:placeholderFlag xmlns="" xmlns:ma14="http://schemas.microsoft.com/office/mac/drawingml/2011/main" val="1"/>
            </a:ext>
          </a:extLst>
        </p:spPr>
        <p:txBody>
          <a:bodyPr/>
          <a:lstStyle/>
          <a:p>
            <a:pPr algn="ctr">
              <a:buNone/>
              <a:defRPr/>
            </a:pPr>
            <a:r>
              <a:rPr lang="ru-RU" sz="3600" b="1" dirty="0" smtClean="0">
                <a:solidFill>
                  <a:schemeClr val="bg1"/>
                </a:solidFill>
              </a:rPr>
              <a:t>Когда дети помогают в проведении служения, следует относиться к ним как к равным членам общества. </a:t>
            </a:r>
            <a:endParaRPr lang="en-US" sz="3600" dirty="0">
              <a:ln w="18415" cmpd="sng">
                <a:solidFill>
                  <a:srgbClr val="FFFFFF"/>
                </a:solidFill>
                <a:prstDash val="solid"/>
              </a:ln>
              <a:solidFill>
                <a:schemeClr val="bg1"/>
              </a:solidFill>
              <a:effectLst>
                <a:outerShdw blurRad="50800" dist="38100" dir="13500000" algn="br" rotWithShape="0">
                  <a:prstClr val="black">
                    <a:alpha val="40000"/>
                  </a:prstClr>
                </a:outerShdw>
              </a:effectLst>
              <a:ea typeface="ＭＳ Ｐゴシック" charset="0"/>
            </a:endParaRPr>
          </a:p>
        </p:txBody>
      </p:sp>
      <p:pic>
        <p:nvPicPr>
          <p:cNvPr id="12290" name="Picture 2" descr="http://vavilon-plen.ru/cerkov-stroenia/41.jpg"/>
          <p:cNvPicPr>
            <a:picLocks noChangeAspect="1" noChangeArrowheads="1"/>
          </p:cNvPicPr>
          <p:nvPr/>
        </p:nvPicPr>
        <p:blipFill>
          <a:blip r:embed="rId3" cstate="print"/>
          <a:srcRect/>
          <a:stretch>
            <a:fillRect/>
          </a:stretch>
        </p:blipFill>
        <p:spPr bwMode="auto">
          <a:xfrm>
            <a:off x="3670227" y="1981200"/>
            <a:ext cx="5245173" cy="4552950"/>
          </a:xfrm>
          <a:prstGeom prst="rect">
            <a:avLst/>
          </a:prstGeom>
          <a:noFill/>
        </p:spPr>
      </p:pic>
      <p:pic>
        <p:nvPicPr>
          <p:cNvPr id="12292" name="Picture 4" descr="http://s018.radikal.ru/i515/1304/68/3180ce8e7a62.jpg"/>
          <p:cNvPicPr>
            <a:picLocks noChangeAspect="1" noChangeArrowheads="1"/>
          </p:cNvPicPr>
          <p:nvPr/>
        </p:nvPicPr>
        <p:blipFill>
          <a:blip r:embed="rId4" cstate="print"/>
          <a:srcRect/>
          <a:stretch>
            <a:fillRect/>
          </a:stretch>
        </p:blipFill>
        <p:spPr bwMode="auto">
          <a:xfrm>
            <a:off x="0" y="-1371600"/>
            <a:ext cx="9679574" cy="3124200"/>
          </a:xfrm>
          <a:prstGeom prst="rect">
            <a:avLst/>
          </a:prstGeom>
          <a:noFill/>
        </p:spPr>
      </p:pic>
      <p:pic>
        <p:nvPicPr>
          <p:cNvPr id="51203" name="Picture 1" descr="bigstock_Children_Reading_Book_2349067.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581400" y="-381000"/>
            <a:ext cx="3548063" cy="2209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 calcmode="lin" valueType="num">
                                      <p:cBhvr additive="base">
                                        <p:cTn id="7" dur="5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lgn="ctr"/>
            <a:r>
              <a:rPr lang="ru-RU" dirty="0" smtClean="0"/>
              <a:t>Кого изображают картины,</a:t>
            </a:r>
            <a:br>
              <a:rPr lang="ru-RU" dirty="0" smtClean="0"/>
            </a:br>
            <a:r>
              <a:rPr lang="ru-RU" dirty="0" smtClean="0"/>
              <a:t>и какой смысл слов</a:t>
            </a:r>
            <a:r>
              <a:rPr lang="en-US" dirty="0" smtClean="0"/>
              <a:t>?</a:t>
            </a:r>
          </a:p>
        </p:txBody>
      </p:sp>
      <p:sp>
        <p:nvSpPr>
          <p:cNvPr id="22531" name="Content Placeholder 2"/>
          <p:cNvSpPr>
            <a:spLocks noGrp="1"/>
          </p:cNvSpPr>
          <p:nvPr>
            <p:ph idx="1"/>
          </p:nvPr>
        </p:nvSpPr>
        <p:spPr>
          <a:xfrm>
            <a:off x="228600" y="1828800"/>
            <a:ext cx="5750770" cy="4876800"/>
          </a:xfrm>
          <a:extLst>
            <a:ext uri="{FAA26D3D-D897-4be2-8F04-BA451C77F1D7}">
              <ma14:placeholderFlag xmlns="" xmlns:ma14="http://schemas.microsoft.com/office/mac/drawingml/2011/main" val="1"/>
            </a:ext>
          </a:extLst>
        </p:spPr>
        <p:txBody>
          <a:bodyPr/>
          <a:lstStyle/>
          <a:p>
            <a:pPr>
              <a:buNone/>
              <a:defRPr/>
            </a:pPr>
            <a:r>
              <a:rPr lang="ru-RU" sz="4000" dirty="0" smtClean="0">
                <a:ln w="18415" cmpd="sng">
                  <a:solidFill>
                    <a:srgbClr val="FFFFFF"/>
                  </a:solidFill>
                  <a:prstDash val="solid"/>
                </a:ln>
                <a:solidFill>
                  <a:srgbClr val="FFFFFF"/>
                </a:solidFill>
                <a:effectLst>
                  <a:outerShdw blurRad="50800" dist="38100" dir="13500000" algn="br" rotWithShape="0">
                    <a:prstClr val="black">
                      <a:alpha val="40000"/>
                    </a:prstClr>
                  </a:outerShdw>
                </a:effectLst>
                <a:ea typeface="ＭＳ Ｐゴシック" charset="0"/>
              </a:rPr>
              <a:t>  Совместное с детьми поклонение подталкивает общины взглянуть на всё новыми глазами, начиная с того, кто стоит за кафедрой и ведёт служение</a:t>
            </a:r>
            <a:r>
              <a:rPr lang="en-US" altLang="ja-JP" sz="4000" dirty="0" smtClean="0">
                <a:ln w="18415" cmpd="sng">
                  <a:solidFill>
                    <a:srgbClr val="FFFFFF"/>
                  </a:solidFill>
                  <a:prstDash val="solid"/>
                </a:ln>
                <a:solidFill>
                  <a:srgbClr val="FFFFFF"/>
                </a:solidFill>
                <a:effectLst>
                  <a:outerShdw blurRad="50800" dist="38100" dir="13500000" algn="br" rotWithShape="0">
                    <a:prstClr val="black">
                      <a:alpha val="40000"/>
                    </a:prstClr>
                  </a:outerShdw>
                </a:effectLst>
                <a:ea typeface="ＭＳ Ｐゴシック" charset="0"/>
              </a:rPr>
              <a:t>. </a:t>
            </a:r>
            <a:endParaRPr lang="en-US" sz="4000" dirty="0">
              <a:ln w="18415" cmpd="sng">
                <a:solidFill>
                  <a:srgbClr val="FFFFFF"/>
                </a:solidFill>
                <a:prstDash val="solid"/>
              </a:ln>
              <a:solidFill>
                <a:srgbClr val="FFFFFF"/>
              </a:solidFill>
              <a:effectLst>
                <a:outerShdw blurRad="50800" dist="38100" dir="13500000" algn="br" rotWithShape="0">
                  <a:prstClr val="black">
                    <a:alpha val="40000"/>
                  </a:prstClr>
                </a:outerShdw>
              </a:effectLst>
              <a:ea typeface="ＭＳ Ｐゴシック" charset="0"/>
            </a:endParaRPr>
          </a:p>
        </p:txBody>
      </p:sp>
      <p:pic>
        <p:nvPicPr>
          <p:cNvPr id="22532"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21074007">
            <a:off x="6206895" y="1343063"/>
            <a:ext cx="2379473" cy="3168098"/>
          </a:xfrm>
          <a:prstGeom prst="ellips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2533"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93639" y="4140018"/>
            <a:ext cx="2095500" cy="2619375"/>
          </a:xfrm>
          <a:prstGeom prst="ellips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ppt_x"/>
                                          </p:val>
                                        </p:tav>
                                        <p:tav tm="100000">
                                          <p:val>
                                            <p:strVal val="#ppt_x"/>
                                          </p:val>
                                        </p:tav>
                                      </p:tavLst>
                                    </p:anim>
                                    <p:anim calcmode="lin" valueType="num">
                                      <p:cBhvr additive="base">
                                        <p:cTn id="8"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1">
                                            <p:txEl>
                                              <p:pRg st="0" end="0"/>
                                            </p:txEl>
                                          </p:spTgt>
                                        </p:tgtEl>
                                        <p:attrNameLst>
                                          <p:attrName>style.visibility</p:attrName>
                                        </p:attrNameLst>
                                      </p:cBhvr>
                                      <p:to>
                                        <p:strVal val="visible"/>
                                      </p:to>
                                    </p:set>
                                    <p:anim calcmode="lin" valueType="num">
                                      <p:cBhvr additive="base">
                                        <p:cTn id="13" dur="5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2532"/>
                                        </p:tgtEl>
                                        <p:attrNameLst>
                                          <p:attrName>style.visibility</p:attrName>
                                        </p:attrNameLst>
                                      </p:cBhvr>
                                      <p:to>
                                        <p:strVal val="visible"/>
                                      </p:to>
                                    </p:set>
                                    <p:anim calcmode="lin" valueType="num">
                                      <p:cBhvr additive="base">
                                        <p:cTn id="19" dur="500" fill="hold"/>
                                        <p:tgtEl>
                                          <p:spTgt spid="22532"/>
                                        </p:tgtEl>
                                        <p:attrNameLst>
                                          <p:attrName>ppt_x</p:attrName>
                                        </p:attrNameLst>
                                      </p:cBhvr>
                                      <p:tavLst>
                                        <p:tav tm="0">
                                          <p:val>
                                            <p:strVal val="#ppt_x"/>
                                          </p:val>
                                        </p:tav>
                                        <p:tav tm="100000">
                                          <p:val>
                                            <p:strVal val="#ppt_x"/>
                                          </p:val>
                                        </p:tav>
                                      </p:tavLst>
                                    </p:anim>
                                    <p:anim calcmode="lin" valueType="num">
                                      <p:cBhvr additive="base">
                                        <p:cTn id="20"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2533"/>
                                        </p:tgtEl>
                                        <p:attrNameLst>
                                          <p:attrName>style.visibility</p:attrName>
                                        </p:attrNameLst>
                                      </p:cBhvr>
                                      <p:to>
                                        <p:strVal val="visible"/>
                                      </p:to>
                                    </p:set>
                                    <p:anim calcmode="lin" valueType="num">
                                      <p:cBhvr additive="base">
                                        <p:cTn id="25" dur="500" fill="hold"/>
                                        <p:tgtEl>
                                          <p:spTgt spid="22533"/>
                                        </p:tgtEl>
                                        <p:attrNameLst>
                                          <p:attrName>ppt_x</p:attrName>
                                        </p:attrNameLst>
                                      </p:cBhvr>
                                      <p:tavLst>
                                        <p:tav tm="0">
                                          <p:val>
                                            <p:strVal val="#ppt_x"/>
                                          </p:val>
                                        </p:tav>
                                        <p:tav tm="100000">
                                          <p:val>
                                            <p:strVal val="#ppt_x"/>
                                          </p:val>
                                        </p:tav>
                                      </p:tavLst>
                                    </p:anim>
                                    <p:anim calcmode="lin" valueType="num">
                                      <p:cBhvr additive="base">
                                        <p:cTn id="26" dur="500" fill="hold"/>
                                        <p:tgtEl>
                                          <p:spTgt spid="225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Content Placeholder 2"/>
          <p:cNvSpPr>
            <a:spLocks noGrp="1"/>
          </p:cNvSpPr>
          <p:nvPr>
            <p:ph idx="1"/>
          </p:nvPr>
        </p:nvSpPr>
        <p:spPr>
          <a:xfrm>
            <a:off x="0" y="1676400"/>
            <a:ext cx="5867400" cy="3505200"/>
          </a:xfrm>
          <a:effectLst>
            <a:outerShdw blurRad="50800" dist="50800" dir="5400000" algn="ctr" rotWithShape="0">
              <a:schemeClr val="tx1"/>
            </a:outerShdw>
          </a:effectLst>
          <a:extLst>
            <a:ext uri="{FAA26D3D-D897-4be2-8F04-BA451C77F1D7}">
              <ma14:placeholderFlag xmlns="" xmlns:ma14="http://schemas.microsoft.com/office/mac/drawingml/2011/main" val="1"/>
            </a:ext>
          </a:extLst>
        </p:spPr>
        <p:txBody>
          <a:bodyPr/>
          <a:lstStyle/>
          <a:p>
            <a:pPr algn="ctr" latinLnBrk="1">
              <a:buNone/>
            </a:pPr>
            <a:r>
              <a:rPr lang="ru-RU" sz="4000" b="1" dirty="0" smtClean="0">
                <a:solidFill>
                  <a:schemeClr val="bg1"/>
                </a:solidFill>
              </a:rPr>
              <a:t>Для наглядности </a:t>
            </a:r>
          </a:p>
          <a:p>
            <a:pPr algn="ctr" latinLnBrk="1">
              <a:buNone/>
            </a:pPr>
            <a:r>
              <a:rPr lang="ru-RU" sz="4000" b="1" dirty="0" smtClean="0">
                <a:solidFill>
                  <a:schemeClr val="bg1"/>
                </a:solidFill>
              </a:rPr>
              <a:t>используйте </a:t>
            </a:r>
          </a:p>
          <a:p>
            <a:pPr algn="ctr" latinLnBrk="1">
              <a:buNone/>
            </a:pPr>
            <a:r>
              <a:rPr lang="ru-RU" sz="4000" b="1" dirty="0" smtClean="0">
                <a:solidFill>
                  <a:schemeClr val="bg1"/>
                </a:solidFill>
              </a:rPr>
              <a:t>картины, </a:t>
            </a:r>
          </a:p>
          <a:p>
            <a:pPr algn="ctr" latinLnBrk="1">
              <a:buNone/>
            </a:pPr>
            <a:r>
              <a:rPr lang="ru-RU" sz="4000" b="1" dirty="0" smtClean="0">
                <a:solidFill>
                  <a:schemeClr val="bg1"/>
                </a:solidFill>
              </a:rPr>
              <a:t>рисунки, скульптуры, </a:t>
            </a:r>
          </a:p>
          <a:p>
            <a:pPr algn="ctr" latinLnBrk="1">
              <a:buNone/>
            </a:pPr>
            <a:r>
              <a:rPr lang="ru-RU" sz="4000" b="1" dirty="0" err="1" smtClean="0">
                <a:solidFill>
                  <a:schemeClr val="bg1"/>
                </a:solidFill>
              </a:rPr>
              <a:t>постеры</a:t>
            </a:r>
            <a:r>
              <a:rPr lang="ru-RU" sz="4000" b="1" dirty="0" smtClean="0">
                <a:solidFill>
                  <a:schemeClr val="bg1"/>
                </a:solidFill>
              </a:rPr>
              <a:t>, слайды, </a:t>
            </a:r>
          </a:p>
          <a:p>
            <a:pPr algn="ctr" latinLnBrk="1">
              <a:buNone/>
            </a:pPr>
            <a:r>
              <a:rPr lang="ru-RU" sz="4000" b="1" dirty="0" smtClean="0">
                <a:solidFill>
                  <a:schemeClr val="bg1"/>
                </a:solidFill>
              </a:rPr>
              <a:t>буклеты  и др.</a:t>
            </a:r>
            <a:endParaRPr lang="ru-RU" sz="4000" b="1" dirty="0">
              <a:solidFill>
                <a:schemeClr val="bg1"/>
              </a:solidFill>
            </a:endParaRPr>
          </a:p>
        </p:txBody>
      </p:sp>
      <p:pic>
        <p:nvPicPr>
          <p:cNvPr id="27652" name="Picture 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715000" y="514351"/>
            <a:ext cx="3276599" cy="57251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1">
                                            <p:txEl>
                                              <p:pRg st="1" end="1"/>
                                            </p:txEl>
                                          </p:spTgt>
                                        </p:tgtEl>
                                        <p:attrNameLst>
                                          <p:attrName>style.visibility</p:attrName>
                                        </p:attrNameLst>
                                      </p:cBhvr>
                                      <p:to>
                                        <p:strVal val="visible"/>
                                      </p:to>
                                    </p:set>
                                    <p:anim calcmode="lin" valueType="num">
                                      <p:cBhvr additive="base">
                                        <p:cTn id="13"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651">
                                            <p:txEl>
                                              <p:pRg st="2" end="2"/>
                                            </p:txEl>
                                          </p:spTgt>
                                        </p:tgtEl>
                                        <p:attrNameLst>
                                          <p:attrName>style.visibility</p:attrName>
                                        </p:attrNameLst>
                                      </p:cBhvr>
                                      <p:to>
                                        <p:strVal val="visible"/>
                                      </p:to>
                                    </p:set>
                                    <p:anim calcmode="lin" valueType="num">
                                      <p:cBhvr additive="base">
                                        <p:cTn id="19"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651">
                                            <p:txEl>
                                              <p:pRg st="3" end="3"/>
                                            </p:txEl>
                                          </p:spTgt>
                                        </p:tgtEl>
                                        <p:attrNameLst>
                                          <p:attrName>style.visibility</p:attrName>
                                        </p:attrNameLst>
                                      </p:cBhvr>
                                      <p:to>
                                        <p:strVal val="visible"/>
                                      </p:to>
                                    </p:set>
                                    <p:anim calcmode="lin" valueType="num">
                                      <p:cBhvr additive="base">
                                        <p:cTn id="25"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76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7651">
                                            <p:txEl>
                                              <p:pRg st="4" end="4"/>
                                            </p:txEl>
                                          </p:spTgt>
                                        </p:tgtEl>
                                        <p:attrNameLst>
                                          <p:attrName>style.visibility</p:attrName>
                                        </p:attrNameLst>
                                      </p:cBhvr>
                                      <p:to>
                                        <p:strVal val="visible"/>
                                      </p:to>
                                    </p:set>
                                    <p:anim calcmode="lin" valueType="num">
                                      <p:cBhvr additive="base">
                                        <p:cTn id="31" dur="5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765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7651">
                                            <p:txEl>
                                              <p:pRg st="5" end="5"/>
                                            </p:txEl>
                                          </p:spTgt>
                                        </p:tgtEl>
                                        <p:attrNameLst>
                                          <p:attrName>style.visibility</p:attrName>
                                        </p:attrNameLst>
                                      </p:cBhvr>
                                      <p:to>
                                        <p:strVal val="visible"/>
                                      </p:to>
                                    </p:set>
                                    <p:anim calcmode="lin" valueType="num">
                                      <p:cBhvr additive="base">
                                        <p:cTn id="37" dur="500" fill="hold"/>
                                        <p:tgtEl>
                                          <p:spTgt spid="27651">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765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14214-presscdn-0-8-pagely.netdna-ssl.com/wp-content/uploads/2014/08/in_his_light_thumb_1.jpg"/>
          <p:cNvPicPr>
            <a:picLocks noChangeAspect="1" noChangeArrowheads="1"/>
          </p:cNvPicPr>
          <p:nvPr/>
        </p:nvPicPr>
        <p:blipFill>
          <a:blip r:embed="rId3" cstate="print"/>
          <a:srcRect/>
          <a:stretch>
            <a:fillRect/>
          </a:stretch>
        </p:blipFill>
        <p:spPr bwMode="auto">
          <a:xfrm>
            <a:off x="228600" y="1828800"/>
            <a:ext cx="4724400" cy="4724400"/>
          </a:xfrm>
          <a:prstGeom prst="rect">
            <a:avLst/>
          </a:prstGeom>
          <a:noFill/>
        </p:spPr>
      </p:pic>
      <p:sp>
        <p:nvSpPr>
          <p:cNvPr id="28674" name="Content Placeholder 2"/>
          <p:cNvSpPr>
            <a:spLocks noGrp="1"/>
          </p:cNvSpPr>
          <p:nvPr>
            <p:ph sz="half" idx="1"/>
          </p:nvPr>
        </p:nvSpPr>
        <p:spPr>
          <a:xfrm>
            <a:off x="3810000" y="685800"/>
            <a:ext cx="5334000" cy="5029200"/>
          </a:xfrm>
          <a:effectLst>
            <a:outerShdw blurRad="50800" dist="50800" dir="5400000" algn="ctr" rotWithShape="0">
              <a:schemeClr val="tx1"/>
            </a:outerShdw>
          </a:effectLst>
          <a:extLst>
            <a:ext uri="{FAA26D3D-D897-4be2-8F04-BA451C77F1D7}">
              <ma14:placeholderFlag xmlns="" xmlns:ma14="http://schemas.microsoft.com/office/mac/drawingml/2011/main" val="1"/>
            </a:ext>
          </a:extLst>
        </p:spPr>
        <p:txBody>
          <a:bodyPr/>
          <a:lstStyle/>
          <a:p>
            <a:pPr algn="ctr">
              <a:lnSpc>
                <a:spcPct val="90000"/>
              </a:lnSpc>
              <a:buNone/>
              <a:defRPr/>
            </a:pPr>
            <a:r>
              <a:rPr lang="ru-RU" sz="3600" b="1" dirty="0" smtClean="0">
                <a:solidFill>
                  <a:schemeClr val="bg1"/>
                </a:solidFill>
              </a:rPr>
              <a:t>   Учитывая, что в храме происходит диалог между Богом и Его народом, воспринимая детей как просто “милых детишек”, а не как важное звено богослужения, мы можем помешать их участию в этом диалоге.</a:t>
            </a:r>
            <a:endParaRPr lang="en-US" sz="3600" b="1" dirty="0">
              <a:ln w="18415" cmpd="sng">
                <a:solidFill>
                  <a:srgbClr val="FFFFFF"/>
                </a:solidFill>
                <a:prstDash val="solid"/>
              </a:ln>
              <a:solidFill>
                <a:schemeClr val="bg1"/>
              </a:solidFill>
              <a:effectLst>
                <a:outerShdw blurRad="50800" dist="38100" dir="13500000" algn="br" rotWithShape="0">
                  <a:prstClr val="black">
                    <a:alpha val="40000"/>
                  </a:prstClr>
                </a:outerShdw>
              </a:effectLst>
              <a:ea typeface="ＭＳ Ｐゴシック"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 calcmode="lin" valueType="num">
                                      <p:cBhvr additive="base">
                                        <p:cTn id="7" dur="500" fill="hold"/>
                                        <p:tgtEl>
                                          <p:spTgt spid="2867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lgn="ctr" latinLnBrk="1"/>
            <a:r>
              <a:rPr lang="ru-RU" sz="4800" dirty="0" smtClean="0"/>
              <a:t>Тело Христа – </a:t>
            </a:r>
            <a:br>
              <a:rPr lang="ru-RU" sz="4800" dirty="0" smtClean="0"/>
            </a:br>
            <a:r>
              <a:rPr lang="ru-RU" sz="4800" dirty="0" smtClean="0"/>
              <a:t>дети и взрослые</a:t>
            </a:r>
            <a:endParaRPr lang="ru-RU" sz="4800" dirty="0"/>
          </a:p>
        </p:txBody>
      </p:sp>
      <p:sp>
        <p:nvSpPr>
          <p:cNvPr id="4099" name="Content Placeholder 2"/>
          <p:cNvSpPr>
            <a:spLocks noGrp="1"/>
          </p:cNvSpPr>
          <p:nvPr>
            <p:ph idx="1"/>
          </p:nvPr>
        </p:nvSpPr>
        <p:spPr>
          <a:xfrm>
            <a:off x="0" y="1981200"/>
            <a:ext cx="6324600" cy="2590800"/>
          </a:xfrm>
          <a:extLst>
            <a:ext uri="{FAA26D3D-D897-4be2-8F04-BA451C77F1D7}">
              <ma14:placeholderFlag xmlns="" xmlns:ma14="http://schemas.microsoft.com/office/mac/drawingml/2011/main" val="1"/>
            </a:ext>
          </a:extLst>
        </p:spPr>
        <p:txBody>
          <a:bodyPr/>
          <a:lstStyle/>
          <a:p>
            <a:pPr algn="ctr" latinLnBrk="1">
              <a:buNone/>
            </a:pPr>
            <a:r>
              <a:rPr lang="ru-RU" sz="4000" dirty="0" smtClean="0"/>
              <a:t>  </a:t>
            </a:r>
            <a:r>
              <a:rPr lang="ru-RU" sz="4000" b="1" dirty="0" smtClean="0"/>
              <a:t>Вся церковь –– </a:t>
            </a:r>
          </a:p>
          <a:p>
            <a:pPr algn="ctr" latinLnBrk="1">
              <a:buNone/>
            </a:pPr>
            <a:r>
              <a:rPr lang="ru-RU" sz="4000" b="1" dirty="0" smtClean="0"/>
              <a:t>это </a:t>
            </a:r>
          </a:p>
          <a:p>
            <a:pPr algn="ctr" latinLnBrk="1">
              <a:buNone/>
            </a:pPr>
            <a:r>
              <a:rPr lang="ru-RU" sz="4000" b="1" dirty="0" smtClean="0"/>
              <a:t>тело Христа. </a:t>
            </a:r>
          </a:p>
          <a:p>
            <a:pPr algn="ctr" latinLnBrk="1">
              <a:buNone/>
            </a:pPr>
            <a:r>
              <a:rPr lang="ru-RU" sz="4000" b="1" dirty="0" smtClean="0"/>
              <a:t>Единство –– это дар</a:t>
            </a:r>
          </a:p>
          <a:p>
            <a:pPr algn="ctr" latinLnBrk="1">
              <a:buNone/>
            </a:pPr>
            <a:r>
              <a:rPr lang="ru-RU" sz="4000" b="1" dirty="0" smtClean="0"/>
              <a:t> Христа, и его нужно </a:t>
            </a:r>
          </a:p>
          <a:p>
            <a:pPr algn="ctr" latinLnBrk="1">
              <a:buNone/>
            </a:pPr>
            <a:r>
              <a:rPr lang="ru-RU" sz="4000" b="1" dirty="0" smtClean="0"/>
              <a:t>сохранять.</a:t>
            </a:r>
            <a:endParaRPr lang="ru-RU" sz="4000" b="1" dirty="0"/>
          </a:p>
        </p:txBody>
      </p:sp>
      <p:pic>
        <p:nvPicPr>
          <p:cNvPr id="4100"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943600" y="3352800"/>
            <a:ext cx="3200400" cy="2895600"/>
          </a:xfrm>
          <a:prstGeom prst="ellips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9">
                                            <p:txEl>
                                              <p:pRg st="0" end="0"/>
                                            </p:txEl>
                                          </p:spTgt>
                                        </p:tgtEl>
                                        <p:attrNameLst>
                                          <p:attrName>style.visibility</p:attrName>
                                        </p:attrNameLst>
                                      </p:cBhvr>
                                      <p:to>
                                        <p:strVal val="visible"/>
                                      </p:to>
                                    </p:set>
                                    <p:anim calcmode="lin" valueType="num">
                                      <p:cBhvr additive="base">
                                        <p:cTn id="13" dur="500" fill="hold"/>
                                        <p:tgtEl>
                                          <p:spTgt spid="409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99">
                                            <p:txEl>
                                              <p:pRg st="1" end="1"/>
                                            </p:txEl>
                                          </p:spTgt>
                                        </p:tgtEl>
                                        <p:attrNameLst>
                                          <p:attrName>style.visibility</p:attrName>
                                        </p:attrNameLst>
                                      </p:cBhvr>
                                      <p:to>
                                        <p:strVal val="visible"/>
                                      </p:to>
                                    </p:set>
                                    <p:anim calcmode="lin" valueType="num">
                                      <p:cBhvr additive="base">
                                        <p:cTn id="19" dur="500" fill="hold"/>
                                        <p:tgtEl>
                                          <p:spTgt spid="409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99">
                                            <p:txEl>
                                              <p:pRg st="2" end="2"/>
                                            </p:txEl>
                                          </p:spTgt>
                                        </p:tgtEl>
                                        <p:attrNameLst>
                                          <p:attrName>style.visibility</p:attrName>
                                        </p:attrNameLst>
                                      </p:cBhvr>
                                      <p:to>
                                        <p:strVal val="visible"/>
                                      </p:to>
                                    </p:set>
                                    <p:anim calcmode="lin" valueType="num">
                                      <p:cBhvr additive="base">
                                        <p:cTn id="25" dur="500" fill="hold"/>
                                        <p:tgtEl>
                                          <p:spTgt spid="4099">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0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099">
                                            <p:txEl>
                                              <p:pRg st="3" end="3"/>
                                            </p:txEl>
                                          </p:spTgt>
                                        </p:tgtEl>
                                        <p:attrNameLst>
                                          <p:attrName>style.visibility</p:attrName>
                                        </p:attrNameLst>
                                      </p:cBhvr>
                                      <p:to>
                                        <p:strVal val="visible"/>
                                      </p:to>
                                    </p:set>
                                    <p:anim calcmode="lin" valueType="num">
                                      <p:cBhvr additive="base">
                                        <p:cTn id="31" dur="500" fill="hold"/>
                                        <p:tgtEl>
                                          <p:spTgt spid="4099">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0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099">
                                            <p:txEl>
                                              <p:pRg st="4" end="4"/>
                                            </p:txEl>
                                          </p:spTgt>
                                        </p:tgtEl>
                                        <p:attrNameLst>
                                          <p:attrName>style.visibility</p:attrName>
                                        </p:attrNameLst>
                                      </p:cBhvr>
                                      <p:to>
                                        <p:strVal val="visible"/>
                                      </p:to>
                                    </p:set>
                                    <p:anim calcmode="lin" valueType="num">
                                      <p:cBhvr additive="base">
                                        <p:cTn id="37" dur="500" fill="hold"/>
                                        <p:tgtEl>
                                          <p:spTgt spid="4099">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09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099">
                                            <p:txEl>
                                              <p:pRg st="5" end="5"/>
                                            </p:txEl>
                                          </p:spTgt>
                                        </p:tgtEl>
                                        <p:attrNameLst>
                                          <p:attrName>style.visibility</p:attrName>
                                        </p:attrNameLst>
                                      </p:cBhvr>
                                      <p:to>
                                        <p:strVal val="visible"/>
                                      </p:to>
                                    </p:set>
                                    <p:anim calcmode="lin" valueType="num">
                                      <p:cBhvr additive="base">
                                        <p:cTn id="43" dur="500" fill="hold"/>
                                        <p:tgtEl>
                                          <p:spTgt spid="4099">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09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4100"/>
                                        </p:tgtEl>
                                        <p:attrNameLst>
                                          <p:attrName>style.visibility</p:attrName>
                                        </p:attrNameLst>
                                      </p:cBhvr>
                                      <p:to>
                                        <p:strVal val="visible"/>
                                      </p:to>
                                    </p:set>
                                    <p:anim calcmode="lin" valueType="num">
                                      <p:cBhvr additive="base">
                                        <p:cTn id="49" dur="500" fill="hold"/>
                                        <p:tgtEl>
                                          <p:spTgt spid="4100"/>
                                        </p:tgtEl>
                                        <p:attrNameLst>
                                          <p:attrName>ppt_x</p:attrName>
                                        </p:attrNameLst>
                                      </p:cBhvr>
                                      <p:tavLst>
                                        <p:tav tm="0">
                                          <p:val>
                                            <p:strVal val="#ppt_x"/>
                                          </p:val>
                                        </p:tav>
                                        <p:tav tm="100000">
                                          <p:val>
                                            <p:strVal val="#ppt_x"/>
                                          </p:val>
                                        </p:tav>
                                      </p:tavLst>
                                    </p:anim>
                                    <p:anim calcmode="lin" valueType="num">
                                      <p:cBhvr additive="base">
                                        <p:cTn id="50"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5" presetClass="entr" presetSubtype="10" fill="hold" grpId="1" nodeType="clickEffect">
                                  <p:stCondLst>
                                    <p:cond delay="0"/>
                                  </p:stCondLst>
                                  <p:childTnLst>
                                    <p:set>
                                      <p:cBhvr>
                                        <p:cTn id="54" dur="1" fill="hold">
                                          <p:stCondLst>
                                            <p:cond delay="0"/>
                                          </p:stCondLst>
                                        </p:cTn>
                                        <p:tgtEl>
                                          <p:spTgt spid="4099">
                                            <p:txEl>
                                              <p:pRg st="0" end="0"/>
                                            </p:txEl>
                                          </p:spTgt>
                                        </p:tgtEl>
                                        <p:attrNameLst>
                                          <p:attrName>style.visibility</p:attrName>
                                        </p:attrNameLst>
                                      </p:cBhvr>
                                      <p:to>
                                        <p:strVal val="visible"/>
                                      </p:to>
                                    </p:set>
                                    <p:animEffect transition="in" filter="checkerboard(across)">
                                      <p:cBhvr>
                                        <p:cTn id="55" dur="500"/>
                                        <p:tgtEl>
                                          <p:spTgt spid="4099">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grpId="1" nodeType="clickEffect">
                                  <p:stCondLst>
                                    <p:cond delay="0"/>
                                  </p:stCondLst>
                                  <p:childTnLst>
                                    <p:set>
                                      <p:cBhvr>
                                        <p:cTn id="59" dur="1" fill="hold">
                                          <p:stCondLst>
                                            <p:cond delay="0"/>
                                          </p:stCondLst>
                                        </p:cTn>
                                        <p:tgtEl>
                                          <p:spTgt spid="4099">
                                            <p:txEl>
                                              <p:pRg st="1" end="1"/>
                                            </p:txEl>
                                          </p:spTgt>
                                        </p:tgtEl>
                                        <p:attrNameLst>
                                          <p:attrName>style.visibility</p:attrName>
                                        </p:attrNameLst>
                                      </p:cBhvr>
                                      <p:to>
                                        <p:strVal val="visible"/>
                                      </p:to>
                                    </p:set>
                                    <p:animEffect transition="in" filter="checkerboard(across)">
                                      <p:cBhvr>
                                        <p:cTn id="60" dur="500"/>
                                        <p:tgtEl>
                                          <p:spTgt spid="4099">
                                            <p:txEl>
                                              <p:pRg st="1" end="1"/>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5" presetClass="entr" presetSubtype="10" fill="hold" grpId="1" nodeType="clickEffect">
                                  <p:stCondLst>
                                    <p:cond delay="0"/>
                                  </p:stCondLst>
                                  <p:childTnLst>
                                    <p:set>
                                      <p:cBhvr>
                                        <p:cTn id="64" dur="1" fill="hold">
                                          <p:stCondLst>
                                            <p:cond delay="0"/>
                                          </p:stCondLst>
                                        </p:cTn>
                                        <p:tgtEl>
                                          <p:spTgt spid="4099">
                                            <p:txEl>
                                              <p:pRg st="2" end="2"/>
                                            </p:txEl>
                                          </p:spTgt>
                                        </p:tgtEl>
                                        <p:attrNameLst>
                                          <p:attrName>style.visibility</p:attrName>
                                        </p:attrNameLst>
                                      </p:cBhvr>
                                      <p:to>
                                        <p:strVal val="visible"/>
                                      </p:to>
                                    </p:set>
                                    <p:animEffect transition="in" filter="checkerboard(across)">
                                      <p:cBhvr>
                                        <p:cTn id="65" dur="500"/>
                                        <p:tgtEl>
                                          <p:spTgt spid="4099">
                                            <p:txEl>
                                              <p:pRg st="2" end="2"/>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 presetClass="entr" presetSubtype="10" fill="hold" grpId="1" nodeType="clickEffect">
                                  <p:stCondLst>
                                    <p:cond delay="0"/>
                                  </p:stCondLst>
                                  <p:childTnLst>
                                    <p:set>
                                      <p:cBhvr>
                                        <p:cTn id="69" dur="1" fill="hold">
                                          <p:stCondLst>
                                            <p:cond delay="0"/>
                                          </p:stCondLst>
                                        </p:cTn>
                                        <p:tgtEl>
                                          <p:spTgt spid="4099">
                                            <p:txEl>
                                              <p:pRg st="3" end="3"/>
                                            </p:txEl>
                                          </p:spTgt>
                                        </p:tgtEl>
                                        <p:attrNameLst>
                                          <p:attrName>style.visibility</p:attrName>
                                        </p:attrNameLst>
                                      </p:cBhvr>
                                      <p:to>
                                        <p:strVal val="visible"/>
                                      </p:to>
                                    </p:set>
                                    <p:animEffect transition="in" filter="checkerboard(across)">
                                      <p:cBhvr>
                                        <p:cTn id="70" dur="500"/>
                                        <p:tgtEl>
                                          <p:spTgt spid="4099">
                                            <p:txEl>
                                              <p:pRg st="3" end="3"/>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5" presetClass="entr" presetSubtype="10" fill="hold" grpId="1" nodeType="clickEffect">
                                  <p:stCondLst>
                                    <p:cond delay="0"/>
                                  </p:stCondLst>
                                  <p:childTnLst>
                                    <p:set>
                                      <p:cBhvr>
                                        <p:cTn id="74" dur="1" fill="hold">
                                          <p:stCondLst>
                                            <p:cond delay="0"/>
                                          </p:stCondLst>
                                        </p:cTn>
                                        <p:tgtEl>
                                          <p:spTgt spid="4099">
                                            <p:txEl>
                                              <p:pRg st="4" end="4"/>
                                            </p:txEl>
                                          </p:spTgt>
                                        </p:tgtEl>
                                        <p:attrNameLst>
                                          <p:attrName>style.visibility</p:attrName>
                                        </p:attrNameLst>
                                      </p:cBhvr>
                                      <p:to>
                                        <p:strVal val="visible"/>
                                      </p:to>
                                    </p:set>
                                    <p:animEffect transition="in" filter="checkerboard(across)">
                                      <p:cBhvr>
                                        <p:cTn id="75" dur="500"/>
                                        <p:tgtEl>
                                          <p:spTgt spid="4099">
                                            <p:txEl>
                                              <p:pRg st="4" end="4"/>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5" presetClass="entr" presetSubtype="10" fill="hold" grpId="1" nodeType="clickEffect">
                                  <p:stCondLst>
                                    <p:cond delay="0"/>
                                  </p:stCondLst>
                                  <p:childTnLst>
                                    <p:set>
                                      <p:cBhvr>
                                        <p:cTn id="79" dur="1" fill="hold">
                                          <p:stCondLst>
                                            <p:cond delay="0"/>
                                          </p:stCondLst>
                                        </p:cTn>
                                        <p:tgtEl>
                                          <p:spTgt spid="4099">
                                            <p:txEl>
                                              <p:pRg st="5" end="5"/>
                                            </p:txEl>
                                          </p:spTgt>
                                        </p:tgtEl>
                                        <p:attrNameLst>
                                          <p:attrName>style.visibility</p:attrName>
                                        </p:attrNameLst>
                                      </p:cBhvr>
                                      <p:to>
                                        <p:strVal val="visible"/>
                                      </p:to>
                                    </p:set>
                                    <p:animEffect transition="in" filter="checkerboard(across)">
                                      <p:cBhvr>
                                        <p:cTn id="80"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4099" grpId="0" build="p"/>
      <p:bldP spid="4099" grpI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1" descr="C:\Users\zkaminskaya\Desktop\Разное\От Левиной\Сертификационная программа 5 уровень\Сертификац прогр 5 уровень\1.jpg"/>
          <p:cNvPicPr>
            <a:picLocks noChangeAspect="1" noChangeArrowheads="1"/>
          </p:cNvPicPr>
          <p:nvPr/>
        </p:nvPicPr>
        <p:blipFill>
          <a:blip r:embed="rId3" cstate="print"/>
          <a:srcRect/>
          <a:stretch>
            <a:fillRect/>
          </a:stretch>
        </p:blipFill>
        <p:spPr bwMode="auto">
          <a:xfrm>
            <a:off x="381000" y="533400"/>
            <a:ext cx="3657600" cy="6115341"/>
          </a:xfrm>
          <a:prstGeom prst="rect">
            <a:avLst/>
          </a:prstGeom>
          <a:noFill/>
        </p:spPr>
      </p:pic>
      <p:pic>
        <p:nvPicPr>
          <p:cNvPr id="43010" name="Picture 2" descr="C:\Users\zkaminskaya\Desktop\Разное\От Левиной\Сертификационная программа 5 уровень\Сертификац прогр 5 уровень\Detskaya_molitva__ZRS_big_thumb.jpg"/>
          <p:cNvPicPr>
            <a:picLocks noChangeAspect="1" noChangeArrowheads="1"/>
          </p:cNvPicPr>
          <p:nvPr/>
        </p:nvPicPr>
        <p:blipFill>
          <a:blip r:embed="rId4" cstate="print"/>
          <a:srcRect/>
          <a:stretch>
            <a:fillRect/>
          </a:stretch>
        </p:blipFill>
        <p:spPr bwMode="auto">
          <a:xfrm>
            <a:off x="5562600" y="228600"/>
            <a:ext cx="3200400" cy="3711803"/>
          </a:xfrm>
          <a:prstGeom prst="rect">
            <a:avLst/>
          </a:prstGeom>
          <a:noFill/>
        </p:spPr>
      </p:pic>
      <p:pic>
        <p:nvPicPr>
          <p:cNvPr id="43011" name="Picture 3" descr="C:\Users\zkaminskaya\Desktop\Разное\От Левиной\Сертификационная программа 5 уровень\Сертификац прогр 5 уровень\600_600_90_277139800929644839.jpg"/>
          <p:cNvPicPr>
            <a:picLocks noChangeAspect="1" noChangeArrowheads="1"/>
          </p:cNvPicPr>
          <p:nvPr/>
        </p:nvPicPr>
        <p:blipFill>
          <a:blip r:embed="rId5" cstate="print"/>
          <a:srcRect/>
          <a:stretch>
            <a:fillRect/>
          </a:stretch>
        </p:blipFill>
        <p:spPr bwMode="auto">
          <a:xfrm>
            <a:off x="5562600" y="4191000"/>
            <a:ext cx="3581400" cy="2423414"/>
          </a:xfrm>
          <a:prstGeom prst="rect">
            <a:avLst/>
          </a:prstGeom>
          <a:noFill/>
        </p:spPr>
      </p:pic>
    </p:spTree>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2" name="Picture 4" descr="C:\Users\zkaminskaya\Desktop\Разное\От Левиной\Сертификационная программа 5 уровень\Сертификац прогр 5 уровень\_DSC5267.JPG"/>
          <p:cNvPicPr>
            <a:picLocks noChangeAspect="1" noChangeArrowheads="1"/>
          </p:cNvPicPr>
          <p:nvPr/>
        </p:nvPicPr>
        <p:blipFill>
          <a:blip r:embed="rId2" cstate="print"/>
          <a:srcRect l="10925" t="28943" r="31721" b="3222"/>
          <a:stretch>
            <a:fillRect/>
          </a:stretch>
        </p:blipFill>
        <p:spPr bwMode="auto">
          <a:xfrm>
            <a:off x="6141720" y="1905000"/>
            <a:ext cx="2773680" cy="4953000"/>
          </a:xfrm>
          <a:prstGeom prst="rect">
            <a:avLst/>
          </a:prstGeom>
          <a:noFill/>
        </p:spPr>
      </p:pic>
      <p:pic>
        <p:nvPicPr>
          <p:cNvPr id="5" name="Picture 4" descr="C:\Users\zkaminskaya\Desktop\Разное\От Левиной\Сертификационная программа 5 уровень\Сертификац прогр 5 уровень\motivator-25781.JPG"/>
          <p:cNvPicPr>
            <a:picLocks noGrp="1" noChangeAspect="1" noChangeArrowheads="1"/>
          </p:cNvPicPr>
          <p:nvPr>
            <p:ph idx="1"/>
          </p:nvPr>
        </p:nvPicPr>
        <p:blipFill>
          <a:blip r:embed="rId3" cstate="print"/>
          <a:srcRect l="7143" t="2992" r="9007" b="13439"/>
          <a:stretch>
            <a:fillRect/>
          </a:stretch>
        </p:blipFill>
        <p:spPr bwMode="auto">
          <a:xfrm>
            <a:off x="152401" y="2186050"/>
            <a:ext cx="3124199" cy="4443350"/>
          </a:xfrm>
          <a:prstGeom prst="rect">
            <a:avLst/>
          </a:prstGeom>
          <a:noFill/>
        </p:spPr>
      </p:pic>
      <p:pic>
        <p:nvPicPr>
          <p:cNvPr id="63491" name="Picture 3" descr="C:\Users\zkaminskaya\Desktop\Разное\От Левиной\Сертификационная программа 5 уровень\Сертификац прогр 5 уровень\_DSC0073.JPG"/>
          <p:cNvPicPr>
            <a:picLocks noChangeAspect="1" noChangeArrowheads="1"/>
          </p:cNvPicPr>
          <p:nvPr/>
        </p:nvPicPr>
        <p:blipFill>
          <a:blip r:embed="rId4" cstate="print"/>
          <a:srcRect l="8724" r="7525" b="8047"/>
          <a:stretch>
            <a:fillRect/>
          </a:stretch>
        </p:blipFill>
        <p:spPr bwMode="auto">
          <a:xfrm>
            <a:off x="2743200" y="0"/>
            <a:ext cx="3657600" cy="26670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228600" y="152400"/>
            <a:ext cx="8915400" cy="1219200"/>
          </a:xfrm>
        </p:spPr>
        <p:txBody>
          <a:bodyPr/>
          <a:lstStyle/>
          <a:p>
            <a:pPr algn="ctr"/>
            <a:r>
              <a:rPr lang="ru-RU" sz="4800" dirty="0"/>
              <a:t> </a:t>
            </a:r>
            <a:r>
              <a:rPr lang="ru-RU" sz="4800" dirty="0" smtClean="0"/>
              <a:t>Господь принимает всех</a:t>
            </a:r>
            <a:endParaRPr lang="en-US" sz="4800" dirty="0" smtClean="0"/>
          </a:p>
        </p:txBody>
      </p:sp>
      <p:sp>
        <p:nvSpPr>
          <p:cNvPr id="6147" name="Content Placeholder 2"/>
          <p:cNvSpPr>
            <a:spLocks noGrp="1"/>
          </p:cNvSpPr>
          <p:nvPr>
            <p:ph idx="1"/>
          </p:nvPr>
        </p:nvSpPr>
        <p:spPr>
          <a:xfrm>
            <a:off x="0" y="1676400"/>
            <a:ext cx="6248400" cy="3962400"/>
          </a:xfrm>
          <a:extLst>
            <a:ext uri="{FAA26D3D-D897-4be2-8F04-BA451C77F1D7}">
              <ma14:placeholderFlag xmlns="" xmlns:ma14="http://schemas.microsoft.com/office/mac/drawingml/2011/main" val="1"/>
            </a:ext>
          </a:extLst>
        </p:spPr>
        <p:txBody>
          <a:bodyPr/>
          <a:lstStyle/>
          <a:p>
            <a:pPr>
              <a:buNone/>
              <a:defRPr/>
            </a:pPr>
            <a:r>
              <a:rPr lang="ru-RU" sz="4000" b="1" dirty="0" smtClean="0">
                <a:ln w="18415" cmpd="sng">
                  <a:solidFill>
                    <a:srgbClr val="FFFFFF"/>
                  </a:solidFill>
                  <a:prstDash val="solid"/>
                </a:ln>
                <a:solidFill>
                  <a:srgbClr val="FFFFFF"/>
                </a:solidFill>
                <a:effectLst>
                  <a:outerShdw blurRad="50800" dist="38100" dir="13500000" algn="br" rotWithShape="0">
                    <a:prstClr val="black">
                      <a:alpha val="40000"/>
                    </a:prstClr>
                  </a:outerShdw>
                </a:effectLst>
                <a:ea typeface="ＭＳ Ｐゴシック" charset="0"/>
              </a:rPr>
              <a:t>  Ребёнок может пережить </a:t>
            </a:r>
            <a:r>
              <a:rPr lang="ru-RU" sz="4000" b="1" dirty="0">
                <a:ln w="18415" cmpd="sng">
                  <a:solidFill>
                    <a:srgbClr val="FFFFFF"/>
                  </a:solidFill>
                  <a:prstDash val="solid"/>
                </a:ln>
                <a:solidFill>
                  <a:srgbClr val="FFFFFF"/>
                </a:solidFill>
                <a:effectLst>
                  <a:outerShdw blurRad="50800" dist="38100" dir="13500000" algn="br" rotWithShape="0">
                    <a:prstClr val="black">
                      <a:alpha val="40000"/>
                    </a:prstClr>
                  </a:outerShdw>
                </a:effectLst>
                <a:ea typeface="ＭＳ Ｐゴシック" charset="0"/>
              </a:rPr>
              <a:t>опыт обращения задолго до того, как </a:t>
            </a:r>
            <a:r>
              <a:rPr lang="ru-RU" sz="4000" b="1" dirty="0" smtClean="0">
                <a:ln w="18415" cmpd="sng">
                  <a:solidFill>
                    <a:srgbClr val="FFFFFF"/>
                  </a:solidFill>
                  <a:prstDash val="solid"/>
                </a:ln>
                <a:solidFill>
                  <a:srgbClr val="FFFFFF"/>
                </a:solidFill>
                <a:effectLst>
                  <a:outerShdw blurRad="50800" dist="38100" dir="13500000" algn="br" rotWithShape="0">
                    <a:prstClr val="black">
                      <a:alpha val="40000"/>
                    </a:prstClr>
                  </a:outerShdw>
                </a:effectLst>
                <a:ea typeface="ＭＳ Ｐゴシック" charset="0"/>
              </a:rPr>
              <a:t>это испытает его родитель.</a:t>
            </a:r>
            <a:endParaRPr lang="en-US" sz="4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Narrow"/>
              <a:ea typeface="ＭＳ Ｐゴシック" charset="0"/>
              <a:cs typeface="Arial Narrow"/>
            </a:endParaRPr>
          </a:p>
        </p:txBody>
      </p:sp>
      <p:pic>
        <p:nvPicPr>
          <p:cNvPr id="614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42038" y="1905000"/>
            <a:ext cx="3001962" cy="34099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xmlns="">
                <a:solidFill>
                  <a:schemeClr val="accent1"/>
                </a:solidFill>
              </a14:hiddenFill>
            </a:ext>
          </a:extLst>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 calcmode="lin" valueType="num">
                                      <p:cBhvr additive="base">
                                        <p:cTn id="7" dur="500" fill="hold"/>
                                        <p:tgtEl>
                                          <p:spTgt spid="61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148"/>
                                        </p:tgtEl>
                                        <p:attrNameLst>
                                          <p:attrName>style.visibility</p:attrName>
                                        </p:attrNameLst>
                                      </p:cBhvr>
                                      <p:to>
                                        <p:strVal val="visible"/>
                                      </p:to>
                                    </p:set>
                                    <p:anim calcmode="lin" valueType="num">
                                      <p:cBhvr additive="base">
                                        <p:cTn id="13" dur="500" fill="hold"/>
                                        <p:tgtEl>
                                          <p:spTgt spid="6148"/>
                                        </p:tgtEl>
                                        <p:attrNameLst>
                                          <p:attrName>ppt_x</p:attrName>
                                        </p:attrNameLst>
                                      </p:cBhvr>
                                      <p:tavLst>
                                        <p:tav tm="0">
                                          <p:val>
                                            <p:strVal val="#ppt_x"/>
                                          </p:val>
                                        </p:tav>
                                        <p:tav tm="100000">
                                          <p:val>
                                            <p:strVal val="#ppt_x"/>
                                          </p:val>
                                        </p:tav>
                                      </p:tavLst>
                                    </p:anim>
                                    <p:anim calcmode="lin" valueType="num">
                                      <p:cBhvr additive="base">
                                        <p:cTn id="14"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p:cNvSpPr>
            <a:spLocks noGrp="1"/>
          </p:cNvSpPr>
          <p:nvPr>
            <p:ph idx="1"/>
          </p:nvPr>
        </p:nvSpPr>
        <p:spPr>
          <a:xfrm>
            <a:off x="152400" y="2895600"/>
            <a:ext cx="8686800" cy="990600"/>
          </a:xfrm>
          <a:effectLst>
            <a:outerShdw blurRad="50800" dist="50800" dir="5400000" algn="ctr" rotWithShape="0">
              <a:schemeClr val="tx1"/>
            </a:outerShdw>
          </a:effectLst>
          <a:extLst>
            <a:ext uri="{FAA26D3D-D897-4be2-8F04-BA451C77F1D7}">
              <ma14:placeholderFlag xmlns="" xmlns:ma14="http://schemas.microsoft.com/office/mac/drawingml/2011/main" val="1"/>
            </a:ext>
          </a:extLst>
        </p:spPr>
        <p:txBody>
          <a:bodyPr/>
          <a:lstStyle/>
          <a:p>
            <a:pPr algn="ctr">
              <a:buNone/>
              <a:defRPr/>
            </a:pPr>
            <a:r>
              <a:rPr lang="ru-RU" sz="4400" b="1" kern="100" dirty="0" smtClean="0">
                <a:solidFill>
                  <a:schemeClr val="bg1"/>
                </a:solidFill>
                <a:latin typeface="Times New Roman"/>
                <a:ea typeface="Calibri"/>
              </a:rPr>
              <a:t>Церковь</a:t>
            </a:r>
            <a:r>
              <a:rPr lang="ru-RU" sz="3600" b="1" kern="100" dirty="0" smtClean="0">
                <a:solidFill>
                  <a:schemeClr val="bg1"/>
                </a:solidFill>
                <a:latin typeface="Times New Roman"/>
                <a:ea typeface="Calibri"/>
              </a:rPr>
              <a:t> – это не клуб для взрослых.</a:t>
            </a:r>
            <a:endParaRPr lang="en-US" sz="3400" b="1" dirty="0">
              <a:ln w="18415" cmpd="sng">
                <a:solidFill>
                  <a:srgbClr val="FFFFFF"/>
                </a:solidFill>
                <a:prstDash val="solid"/>
              </a:ln>
              <a:solidFill>
                <a:schemeClr val="bg1"/>
              </a:solidFill>
              <a:effectLst>
                <a:outerShdw blurRad="50800" dist="38100" dir="13500000" algn="br" rotWithShape="0">
                  <a:prstClr val="black">
                    <a:alpha val="40000"/>
                  </a:prstClr>
                </a:outerShdw>
              </a:effectLst>
              <a:ea typeface="ＭＳ Ｐゴシック" charset="0"/>
            </a:endParaRPr>
          </a:p>
        </p:txBody>
      </p:sp>
      <p:pic>
        <p:nvPicPr>
          <p:cNvPr id="7172"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47800" y="3886200"/>
            <a:ext cx="6429301" cy="2667000"/>
          </a:xfrm>
          <a:prstGeom prst="roundRect">
            <a:avLst/>
          </a:prstGeom>
          <a:noFill/>
          <a:ln w="38100" cap="sq" cmpd="sng">
            <a:solidFill>
              <a:schemeClr val="bg1"/>
            </a:solidFill>
            <a:prstDash val="solid"/>
            <a:miter lim="800000"/>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6" name="Picture 2" descr="C:\Users\zkaminskaya\Desktop\Разное\От Левиной\Сертификационная программа 5 уровень\Сертификац прогр 5 уровень\уу.jpg"/>
          <p:cNvPicPr>
            <a:picLocks noChangeAspect="1" noChangeArrowheads="1"/>
          </p:cNvPicPr>
          <p:nvPr/>
        </p:nvPicPr>
        <p:blipFill>
          <a:blip r:embed="rId4" cstate="print"/>
          <a:srcRect/>
          <a:stretch>
            <a:fillRect/>
          </a:stretch>
        </p:blipFill>
        <p:spPr bwMode="auto">
          <a:xfrm>
            <a:off x="2514600" y="228600"/>
            <a:ext cx="3962400" cy="2644902"/>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additive="base">
                                        <p:cTn id="7" dur="500" fill="hold"/>
                                        <p:tgtEl>
                                          <p:spTgt spid="7172"/>
                                        </p:tgtEl>
                                        <p:attrNameLst>
                                          <p:attrName>ppt_x</p:attrName>
                                        </p:attrNameLst>
                                      </p:cBhvr>
                                      <p:tavLst>
                                        <p:tav tm="0">
                                          <p:val>
                                            <p:strVal val="#ppt_x"/>
                                          </p:val>
                                        </p:tav>
                                        <p:tav tm="100000">
                                          <p:val>
                                            <p:strVal val="#ppt_x"/>
                                          </p:val>
                                        </p:tav>
                                      </p:tavLst>
                                    </p:anim>
                                    <p:anim calcmode="lin" valueType="num">
                                      <p:cBhvr additive="base">
                                        <p:cTn id="8"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609600"/>
            <a:ext cx="9601200" cy="1219200"/>
          </a:xfrm>
        </p:spPr>
        <p:txBody>
          <a:bodyPr/>
          <a:lstStyle/>
          <a:p>
            <a:pPr lvl="0" algn="ctr">
              <a:lnSpc>
                <a:spcPct val="80000"/>
              </a:lnSpc>
            </a:pPr>
            <a:r>
              <a:rPr lang="ru-RU" sz="3200" dirty="0" smtClean="0"/>
              <a:t>Почему церкви разделяют прихожан на возрастные категории? Какова причина превращения поклонения</a:t>
            </a:r>
            <a:br>
              <a:rPr lang="ru-RU" sz="3200" dirty="0" smtClean="0"/>
            </a:br>
            <a:r>
              <a:rPr lang="ru-RU" sz="3200" dirty="0" smtClean="0"/>
              <a:t>в изучение церковных догматов о вере?</a:t>
            </a:r>
            <a:r>
              <a:rPr lang="ru-RU" sz="3200" u="sng" dirty="0" smtClean="0"/>
              <a:t> </a:t>
            </a:r>
            <a:r>
              <a:rPr lang="en-US" sz="3200" dirty="0" smtClean="0">
                <a:effectLst>
                  <a:outerShdw blurRad="50800" dist="38100" dir="13500000" algn="br" rotWithShape="0">
                    <a:prstClr val="black">
                      <a:alpha val="40000"/>
                    </a:prstClr>
                  </a:outerShdw>
                </a:effectLst>
                <a:latin typeface="Arial Narrow"/>
                <a:cs typeface="Arial Narrow"/>
              </a:rPr>
              <a:t/>
            </a:r>
            <a:br>
              <a:rPr lang="en-US" sz="3200" dirty="0" smtClean="0">
                <a:effectLst>
                  <a:outerShdw blurRad="50800" dist="38100" dir="13500000" algn="br" rotWithShape="0">
                    <a:prstClr val="black">
                      <a:alpha val="40000"/>
                    </a:prstClr>
                  </a:outerShdw>
                </a:effectLst>
                <a:latin typeface="Arial Narrow"/>
                <a:cs typeface="Arial Narrow"/>
              </a:rPr>
            </a:br>
            <a:r>
              <a:rPr lang="ru-RU" sz="3200" dirty="0" smtClean="0"/>
              <a:t> </a:t>
            </a:r>
            <a:r>
              <a:rPr lang="en-US" sz="3200" dirty="0" smtClean="0"/>
              <a:t/>
            </a:r>
            <a:br>
              <a:rPr lang="en-US" sz="3200" dirty="0" smtClean="0"/>
            </a:br>
            <a:endParaRPr lang="en-US" sz="3200" dirty="0" smtClean="0"/>
          </a:p>
        </p:txBody>
      </p:sp>
      <p:graphicFrame>
        <p:nvGraphicFramePr>
          <p:cNvPr id="2" name="Content Placeholder 1"/>
          <p:cNvGraphicFramePr>
            <a:graphicFrameLocks noGrp="1"/>
          </p:cNvGraphicFramePr>
          <p:nvPr>
            <p:ph idx="1"/>
            <p:extLst>
              <p:ext uri="{D42A27DB-BD31-4B8C-83A1-F6EECF244321}">
                <p14:modId xmlns:p14="http://schemas.microsoft.com/office/powerpoint/2010/main" xmlns="" val="2449609073"/>
              </p:ext>
            </p:extLst>
          </p:nvPr>
        </p:nvGraphicFramePr>
        <p:xfrm>
          <a:off x="0" y="1676400"/>
          <a:ext cx="8915400" cy="502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graphicEl>
                                              <a:dgm id="{9EDA8358-5205-477D-A3BF-933A5C2A1FA8}"/>
                                            </p:graphicEl>
                                          </p:spTgt>
                                        </p:tgtEl>
                                        <p:attrNameLst>
                                          <p:attrName>style.visibility</p:attrName>
                                        </p:attrNameLst>
                                      </p:cBhvr>
                                      <p:to>
                                        <p:strVal val="visible"/>
                                      </p:to>
                                    </p:set>
                                    <p:anim calcmode="lin" valueType="num">
                                      <p:cBhvr additive="base">
                                        <p:cTn id="13" dur="500" fill="hold"/>
                                        <p:tgtEl>
                                          <p:spTgt spid="2">
                                            <p:graphicEl>
                                              <a:dgm id="{9EDA8358-5205-477D-A3BF-933A5C2A1FA8}"/>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graphicEl>
                                              <a:dgm id="{9EDA8358-5205-477D-A3BF-933A5C2A1FA8}"/>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1" nodeType="clickEffect">
                                  <p:stCondLst>
                                    <p:cond delay="0"/>
                                  </p:stCondLst>
                                  <p:childTnLst>
                                    <p:set>
                                      <p:cBhvr>
                                        <p:cTn id="18" dur="1" fill="hold">
                                          <p:stCondLst>
                                            <p:cond delay="0"/>
                                          </p:stCondLst>
                                        </p:cTn>
                                        <p:tgtEl>
                                          <p:spTgt spid="2">
                                            <p:graphicEl>
                                              <a:dgm id="{92BA07E4-3613-4084-81D4-5073996D0BA1}"/>
                                            </p:graphicEl>
                                          </p:spTgt>
                                        </p:tgtEl>
                                        <p:attrNameLst>
                                          <p:attrName>style.visibility</p:attrName>
                                        </p:attrNameLst>
                                      </p:cBhvr>
                                      <p:to>
                                        <p:strVal val="visible"/>
                                      </p:to>
                                    </p:set>
                                    <p:animEffect transition="in" filter="fade">
                                      <p:cBhvr>
                                        <p:cTn id="19" dur="500"/>
                                        <p:tgtEl>
                                          <p:spTgt spid="2">
                                            <p:graphicEl>
                                              <a:dgm id="{92BA07E4-3613-4084-81D4-5073996D0BA1}"/>
                                            </p:graphicEl>
                                          </p:spTgt>
                                        </p:tgtEl>
                                      </p:cBhvr>
                                    </p:animEffect>
                                    <p:anim calcmode="lin" valueType="num">
                                      <p:cBhvr>
                                        <p:cTn id="20" dur="500" fill="hold"/>
                                        <p:tgtEl>
                                          <p:spTgt spid="2">
                                            <p:graphicEl>
                                              <a:dgm id="{92BA07E4-3613-4084-81D4-5073996D0BA1}"/>
                                            </p:graphicEl>
                                          </p:spTgt>
                                        </p:tgtEl>
                                        <p:attrNameLst>
                                          <p:attrName>ppt_x</p:attrName>
                                        </p:attrNameLst>
                                      </p:cBhvr>
                                      <p:tavLst>
                                        <p:tav tm="0">
                                          <p:val>
                                            <p:strVal val="#ppt_x"/>
                                          </p:val>
                                        </p:tav>
                                        <p:tav tm="100000">
                                          <p:val>
                                            <p:strVal val="#ppt_x"/>
                                          </p:val>
                                        </p:tav>
                                      </p:tavLst>
                                    </p:anim>
                                    <p:anim calcmode="lin" valueType="num">
                                      <p:cBhvr>
                                        <p:cTn id="21" dur="500" fill="hold"/>
                                        <p:tgtEl>
                                          <p:spTgt spid="2">
                                            <p:graphicEl>
                                              <a:dgm id="{92BA07E4-3613-4084-81D4-5073996D0BA1}"/>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1" nodeType="clickEffect">
                                  <p:stCondLst>
                                    <p:cond delay="0"/>
                                  </p:stCondLst>
                                  <p:childTnLst>
                                    <p:set>
                                      <p:cBhvr>
                                        <p:cTn id="25" dur="1" fill="hold">
                                          <p:stCondLst>
                                            <p:cond delay="0"/>
                                          </p:stCondLst>
                                        </p:cTn>
                                        <p:tgtEl>
                                          <p:spTgt spid="2">
                                            <p:graphicEl>
                                              <a:dgm id="{9EDA8358-5205-477D-A3BF-933A5C2A1FA8}"/>
                                            </p:graphicEl>
                                          </p:spTgt>
                                        </p:tgtEl>
                                        <p:attrNameLst>
                                          <p:attrName>style.visibility</p:attrName>
                                        </p:attrNameLst>
                                      </p:cBhvr>
                                      <p:to>
                                        <p:strVal val="visible"/>
                                      </p:to>
                                    </p:set>
                                    <p:animEffect transition="in" filter="fade">
                                      <p:cBhvr>
                                        <p:cTn id="26" dur="500"/>
                                        <p:tgtEl>
                                          <p:spTgt spid="2">
                                            <p:graphicEl>
                                              <a:dgm id="{9EDA8358-5205-477D-A3BF-933A5C2A1FA8}"/>
                                            </p:graphicEl>
                                          </p:spTgt>
                                        </p:tgtEl>
                                      </p:cBhvr>
                                    </p:animEffect>
                                    <p:anim calcmode="lin" valueType="num">
                                      <p:cBhvr>
                                        <p:cTn id="27" dur="500" fill="hold"/>
                                        <p:tgtEl>
                                          <p:spTgt spid="2">
                                            <p:graphicEl>
                                              <a:dgm id="{9EDA8358-5205-477D-A3BF-933A5C2A1FA8}"/>
                                            </p:graphicEl>
                                          </p:spTgt>
                                        </p:tgtEl>
                                        <p:attrNameLst>
                                          <p:attrName>ppt_x</p:attrName>
                                        </p:attrNameLst>
                                      </p:cBhvr>
                                      <p:tavLst>
                                        <p:tav tm="0">
                                          <p:val>
                                            <p:strVal val="#ppt_x"/>
                                          </p:val>
                                        </p:tav>
                                        <p:tav tm="100000">
                                          <p:val>
                                            <p:strVal val="#ppt_x"/>
                                          </p:val>
                                        </p:tav>
                                      </p:tavLst>
                                    </p:anim>
                                    <p:anim calcmode="lin" valueType="num">
                                      <p:cBhvr>
                                        <p:cTn id="28" dur="500" fill="hold"/>
                                        <p:tgtEl>
                                          <p:spTgt spid="2">
                                            <p:graphicEl>
                                              <a:dgm id="{9EDA8358-5205-477D-A3BF-933A5C2A1FA8}"/>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Graphic spid="2" grpId="0" uiExpand="1">
        <p:bldSub>
          <a:bldDgm bld="one"/>
        </p:bldSub>
      </p:bldGraphic>
      <p:bldGraphic spid="2" grpId="1">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2"/>
          <p:cNvSpPr>
            <a:spLocks noGrp="1"/>
          </p:cNvSpPr>
          <p:nvPr>
            <p:ph type="title"/>
          </p:nvPr>
        </p:nvSpPr>
        <p:spPr>
          <a:xfrm>
            <a:off x="-990600" y="228600"/>
            <a:ext cx="10668000" cy="1219200"/>
          </a:xfrm>
        </p:spPr>
        <p:txBody>
          <a:bodyPr/>
          <a:lstStyle/>
          <a:p>
            <a:pPr algn="ctr"/>
            <a:r>
              <a:rPr lang="ru-RU" dirty="0" smtClean="0"/>
              <a:t>В чем  причина разделения </a:t>
            </a:r>
            <a:br>
              <a:rPr lang="ru-RU" dirty="0" smtClean="0"/>
            </a:br>
            <a:r>
              <a:rPr lang="ru-RU" dirty="0" smtClean="0"/>
              <a:t>на возрастные категории в современной церкви?</a:t>
            </a:r>
            <a:endParaRPr lang="en-US" dirty="0" smtClean="0">
              <a:effectLst>
                <a:outerShdw blurRad="38100" dist="38100" dir="2700000" algn="tl">
                  <a:srgbClr val="C0C0C0"/>
                </a:outerShdw>
              </a:effectLst>
            </a:endParaRPr>
          </a:p>
        </p:txBody>
      </p:sp>
      <p:pic>
        <p:nvPicPr>
          <p:cNvPr id="9220"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8601" y="1981200"/>
            <a:ext cx="4030168" cy="441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2050" name="Picture 2" descr="C:\Users\zkaminskaya\Desktop\Разное\От Левиной\Сертификационная программа 5 уровень\Сертификац прогр 5 уровень\ккк.jpg"/>
          <p:cNvPicPr>
            <a:picLocks noGrp="1" noChangeAspect="1" noChangeArrowheads="1"/>
          </p:cNvPicPr>
          <p:nvPr>
            <p:ph idx="1"/>
          </p:nvPr>
        </p:nvPicPr>
        <p:blipFill>
          <a:blip r:embed="rId4" cstate="print"/>
          <a:srcRect l="22650" t="17808" r="13870" b="3567"/>
          <a:stretch>
            <a:fillRect/>
          </a:stretch>
        </p:blipFill>
        <p:spPr bwMode="auto">
          <a:xfrm>
            <a:off x="4636026" y="1981200"/>
            <a:ext cx="4437636" cy="4343400"/>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500" fill="hold"/>
                                        <p:tgtEl>
                                          <p:spTgt spid="9220"/>
                                        </p:tgtEl>
                                        <p:attrNameLst>
                                          <p:attrName>ppt_x</p:attrName>
                                        </p:attrNameLst>
                                      </p:cBhvr>
                                      <p:tavLst>
                                        <p:tav tm="0">
                                          <p:val>
                                            <p:strVal val="#ppt_x"/>
                                          </p:val>
                                        </p:tav>
                                        <p:tav tm="100000">
                                          <p:val>
                                            <p:strVal val="#ppt_x"/>
                                          </p:val>
                                        </p:tav>
                                      </p:tavLst>
                                    </p:anim>
                                    <p:anim calcmode="lin" valueType="num">
                                      <p:cBhvr additive="base">
                                        <p:cTn id="8"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FFFFFF"/>
        </a:dk2>
        <a:lt2>
          <a:srgbClr val="969696"/>
        </a:lt2>
        <a:accent1>
          <a:srgbClr val="93D598"/>
        </a:accent1>
        <a:accent2>
          <a:srgbClr val="29A744"/>
        </a:accent2>
        <a:accent3>
          <a:srgbClr val="FFFFFF"/>
        </a:accent3>
        <a:accent4>
          <a:srgbClr val="000000"/>
        </a:accent4>
        <a:accent5>
          <a:srgbClr val="C8E7CA"/>
        </a:accent5>
        <a:accent6>
          <a:srgbClr val="24973D"/>
        </a:accent6>
        <a:hlink>
          <a:srgbClr val="556731"/>
        </a:hlink>
        <a:folHlink>
          <a:srgbClr val="1A302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OOFile" ma:contentTypeID="0x0101006025706CF4CD034688BEBAE97A2E701D020200C3831ACA17D8814887A164412888521E" ma:contentTypeVersion="7" ma:contentTypeDescription="Create a new document." ma:contentTypeScope="" ma:versionID="ed1fea5d08807278759d338940aa9e8f">
  <xsd:schema xmlns:xsd="http://www.w3.org/2001/XMLSchema" xmlns:xs="http://www.w3.org/2001/XMLSchema" xmlns:p="http://schemas.microsoft.com/office/2006/metadata/properties" xmlns:ns2="145c5697-5eb5-440b-b2f1-a8273fb59250" targetNamespace="http://schemas.microsoft.com/office/2006/metadata/properties" ma:root="true" ma:fieldsID="174e4b03d57b3d621fa064bbab783e99" ns2:_="">
    <xsd:import namespace="145c5697-5eb5-440b-b2f1-a8273fb59250"/>
    <xsd:element name="properties">
      <xsd:complexType>
        <xsd:sequence>
          <xsd:element name="documentManagement">
            <xsd:complexType>
              <xsd:all>
                <xsd:element ref="ns2:AssetId" minOccurs="0"/>
                <xsd:element ref="ns2:AuthoringAssetId" minOccurs="0"/>
                <xsd:element ref="ns2:AssetType" minOccurs="0"/>
                <xsd:element ref="ns2:Markets" minOccurs="0"/>
                <xsd:element ref="ns2:NumericAssetId" minOccurs="0"/>
                <xsd:element ref="ns2:AppV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5c5697-5eb5-440b-b2f1-a8273fb59250" elementFormDefault="qualified">
    <xsd:import namespace="http://schemas.microsoft.com/office/2006/documentManagement/types"/>
    <xsd:import namespace="http://schemas.microsoft.com/office/infopath/2007/PartnerControls"/>
    <xsd:element name="AssetId" ma:index="8" nillable="true" ma:displayName="AssetId" ma:indexed="true" ma:internalName="AssetId" ma:readOnly="false">
      <xsd:simpleType>
        <xsd:restriction base="dms:Text"/>
      </xsd:simpleType>
    </xsd:element>
    <xsd:element name="AuthoringAssetId" ma:index="9" nillable="true" ma:displayName="AuthoringAssetId" ma:indexed="true" ma:internalName="AuthoringAssetId" ma:readOnly="false">
      <xsd:simpleType>
        <xsd:restriction base="dms:Text"/>
      </xsd:simpleType>
    </xsd:element>
    <xsd:element name="AssetType" ma:index="10" nillable="true" ma:displayName="AssetType" ma:internalName="AssetType" ma:readOnly="false">
      <xsd:simpleType>
        <xsd:restriction base="dms:Text"/>
      </xsd:simpleType>
    </xsd:element>
    <xsd:element name="Markets" ma:index="11" nillable="true" ma:displayName="Markets" ma:internalName="Markets" ma:readOnly="false">
      <xsd:simpleType>
        <xsd:restriction base="dms:Text"/>
      </xsd:simpleType>
    </xsd:element>
    <xsd:element name="NumericAssetId" ma:index="12" nillable="true" ma:displayName="NumericAssetId" ma:indexed="true" ma:internalName="NumericAssetId" ma:readOnly="false">
      <xsd:simpleType>
        <xsd:restriction base="dms:Unknown"/>
      </xsd:simpleType>
    </xsd:element>
    <xsd:element name="AppVer" ma:index="13" nillable="true" ma:displayName="AppVer" ma:internalName="AppVer" ma:readOnly="fals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4.xml><?xml version="1.0" encoding="utf-8"?>
<p:properties xmlns:p="http://schemas.microsoft.com/office/2006/metadata/properties" xmlns:xsi="http://www.w3.org/2001/XMLSchema-instance" xmlns:pc="http://schemas.microsoft.com/office/infopath/2007/PartnerControls">
  <documentManagement>
    <NumericAssetId xmlns="145c5697-5eb5-440b-b2f1-a8273fb59250" xsi:nil="true"/>
    <AssetType xmlns="145c5697-5eb5-440b-b2f1-a8273fb59250">TP</AssetType>
    <Markets xmlns="145c5697-5eb5-440b-b2f1-a8273fb59250" xsi:nil="true"/>
    <AppVer xmlns="145c5697-5eb5-440b-b2f1-a8273fb59250" xsi:nil="true"/>
    <AuthoringAssetId xmlns="145c5697-5eb5-440b-b2f1-a8273fb59250">TP001140800</AuthoringAssetId>
    <AssetId xmlns="145c5697-5eb5-440b-b2f1-a8273fb59250">TS001140800</AssetId>
  </documentManagement>
</p:properties>
</file>

<file path=customXml/itemProps1.xml><?xml version="1.0" encoding="utf-8"?>
<ds:datastoreItem xmlns:ds="http://schemas.openxmlformats.org/officeDocument/2006/customXml" ds:itemID="{BB0D77B0-4DA6-4A57-B594-7DA0AC919FDB}">
  <ds:schemaRefs>
    <ds:schemaRef ds:uri="http://schemas.microsoft.com/sharepoint/v3/contenttype/forms"/>
  </ds:schemaRefs>
</ds:datastoreItem>
</file>

<file path=customXml/itemProps2.xml><?xml version="1.0" encoding="utf-8"?>
<ds:datastoreItem xmlns:ds="http://schemas.openxmlformats.org/officeDocument/2006/customXml" ds:itemID="{38700FA4-CCBC-4CE9-A5EF-DB0B67A8CB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45c5697-5eb5-440b-b2f1-a8273fb5925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4EA2C03-0D0B-4CD9-ABC6-57C420DE4EAA}">
  <ds:schemaRefs>
    <ds:schemaRef ds:uri="http://schemas.microsoft.com/office/2006/metadata/longProperties"/>
  </ds:schemaRefs>
</ds:datastoreItem>
</file>

<file path=customXml/itemProps4.xml><?xml version="1.0" encoding="utf-8"?>
<ds:datastoreItem xmlns:ds="http://schemas.openxmlformats.org/officeDocument/2006/customXml" ds:itemID="{CAC42DEC-7490-46B5-999F-D3851E18EB02}">
  <ds:schemaRefs>
    <ds:schemaRef ds:uri="http://purl.org/dc/elements/1.1/"/>
    <ds:schemaRef ds:uri="http://schemas.microsoft.com/office/2006/documentManagement/types"/>
    <ds:schemaRef ds:uri="http://www.w3.org/XML/1998/namespace"/>
    <ds:schemaRef ds:uri="http://purl.org/dc/terms/"/>
    <ds:schemaRef ds:uri="145c5697-5eb5-440b-b2f1-a8273fb59250"/>
    <ds:schemaRef ds:uri="http://purl.org/dc/dcmitype/"/>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3438</TotalTime>
  <Words>3069</Words>
  <Application>Microsoft Office PowerPoint</Application>
  <PresentationFormat>Экран (4:3)</PresentationFormat>
  <Paragraphs>219</Paragraphs>
  <Slides>24</Slides>
  <Notes>23</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Default Design</vt:lpstr>
      <vt:lpstr>Совместное поклонение разных поколений</vt:lpstr>
      <vt:lpstr>«Совместное прославление Бога и поклонение Ему на богослужении – это служение, где люди любой возрастной группы чувствуют, что каждый из них важен для Бога и Церкви. И каждый, и все вместе представляют Церковь». Ховард Вандервел</vt:lpstr>
      <vt:lpstr>Тело Христа –  дети и взрослые</vt:lpstr>
      <vt:lpstr>Слайд 4</vt:lpstr>
      <vt:lpstr>Слайд 5</vt:lpstr>
      <vt:lpstr> Господь принимает всех</vt:lpstr>
      <vt:lpstr>Слайд 7</vt:lpstr>
      <vt:lpstr>Почему церкви разделяют прихожан на возрастные категории? Какова причина превращения поклонения в изучение церковных догматов о вере?    </vt:lpstr>
      <vt:lpstr>В чем  причина разделения  на возрастные категории в современной церкви?</vt:lpstr>
      <vt:lpstr>Созидание церкви вопреки стереотипам</vt:lpstr>
      <vt:lpstr> Ценность совместного  поклонения </vt:lpstr>
      <vt:lpstr>Ценность совместного  поклонения</vt:lpstr>
      <vt:lpstr>Ценность совместного поклонения </vt:lpstr>
      <vt:lpstr>Слайд 14</vt:lpstr>
      <vt:lpstr>Ценность совместного  поклонения</vt:lpstr>
      <vt:lpstr>Слайд 16</vt:lpstr>
      <vt:lpstr>Ценность совместного  поклонения</vt:lpstr>
      <vt:lpstr>Ценность совместного  поклонения</vt:lpstr>
      <vt:lpstr>Ценность совместного  поклонения</vt:lpstr>
      <vt:lpstr>Слайд 20</vt:lpstr>
      <vt:lpstr>Слайд 21</vt:lpstr>
      <vt:lpstr>Кого изображают картины, и какой смысл слов?</vt:lpstr>
      <vt:lpstr>Слайд 23</vt:lpstr>
      <vt:lpstr>Слайд 24</vt:lpstr>
    </vt:vector>
  </TitlesOfParts>
  <Company>Template Central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and white abstract design template</dc:title>
  <dc:creator>Template Central</dc:creator>
  <cp:lastModifiedBy>zkaminskaya</cp:lastModifiedBy>
  <cp:revision>185</cp:revision>
  <dcterms:created xsi:type="dcterms:W3CDTF">2000-08-07T01:18:55Z</dcterms:created>
  <dcterms:modified xsi:type="dcterms:W3CDTF">2016-03-27T19:05:31Z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ugNumber">
    <vt:lpwstr>492243L</vt:lpwstr>
  </property>
  <property fmtid="{D5CDD505-2E9C-101B-9397-08002B2CF9AE}" pid="3" name="TPInstallLocation">
    <vt:lpwstr>{Document Themes}</vt:lpwstr>
  </property>
  <property fmtid="{D5CDD505-2E9C-101B-9397-08002B2CF9AE}" pid="4" name="PrimaryImageGen">
    <vt:lpwstr>1</vt:lpwstr>
  </property>
  <property fmtid="{D5CDD505-2E9C-101B-9397-08002B2CF9AE}" pid="5" name="display_urn:schemas-microsoft-com:office:office#APAuthor">
    <vt:lpwstr>REDMOND\cynvey</vt:lpwstr>
  </property>
  <property fmtid="{D5CDD505-2E9C-101B-9397-08002B2CF9AE}" pid="6" name="APAuthor">
    <vt:lpwstr>191</vt:lpwstr>
  </property>
  <property fmtid="{D5CDD505-2E9C-101B-9397-08002B2CF9AE}" pid="7" name="Milestone">
    <vt:lpwstr>Continuous</vt:lpwstr>
  </property>
  <property fmtid="{D5CDD505-2E9C-101B-9397-08002B2CF9AE}" pid="8" name="TPAppVersion">
    <vt:lpwstr>11</vt:lpwstr>
  </property>
  <property fmtid="{D5CDD505-2E9C-101B-9397-08002B2CF9AE}" pid="9" name="TPCommandLine">
    <vt:lpwstr>{PP} {FilePath}</vt:lpwstr>
  </property>
  <property fmtid="{D5CDD505-2E9C-101B-9397-08002B2CF9AE}" pid="10" name="IsSearchable">
    <vt:lpwstr>0</vt:lpwstr>
  </property>
  <property fmtid="{D5CDD505-2E9C-101B-9397-08002B2CF9AE}" pid="11" name="NumericId">
    <vt:lpwstr>-1.00000000000000</vt:lpwstr>
  </property>
  <property fmtid="{D5CDD505-2E9C-101B-9397-08002B2CF9AE}" pid="12" name="PublishTargets">
    <vt:lpwstr>OfficeOnline</vt:lpwstr>
  </property>
  <property fmtid="{D5CDD505-2E9C-101B-9397-08002B2CF9AE}" pid="13" name="TPLaunchHelpLinkType">
    <vt:lpwstr>Template</vt:lpwstr>
  </property>
  <property fmtid="{D5CDD505-2E9C-101B-9397-08002B2CF9AE}" pid="14" name="TPFriendlyName">
    <vt:lpwstr>Green and white abstract design template</vt:lpwstr>
  </property>
  <property fmtid="{D5CDD505-2E9C-101B-9397-08002B2CF9AE}" pid="15" name="display_urn:schemas-microsoft-com:office:office#APEditor">
    <vt:lpwstr>REDMOND\v-luannv</vt:lpwstr>
  </property>
  <property fmtid="{D5CDD505-2E9C-101B-9397-08002B2CF9AE}" pid="16" name="APEditor">
    <vt:lpwstr>92</vt:lpwstr>
  </property>
  <property fmtid="{D5CDD505-2E9C-101B-9397-08002B2CF9AE}" pid="17" name="Provider">
    <vt:lpwstr>EY001142237</vt:lpwstr>
  </property>
  <property fmtid="{D5CDD505-2E9C-101B-9397-08002B2CF9AE}" pid="18" name="SourceTitle">
    <vt:lpwstr>Green and white abstract design template</vt:lpwstr>
  </property>
  <property fmtid="{D5CDD505-2E9C-101B-9397-08002B2CF9AE}" pid="19" name="TPApplication">
    <vt:lpwstr>PowerPoint</vt:lpwstr>
  </property>
  <property fmtid="{D5CDD505-2E9C-101B-9397-08002B2CF9AE}" pid="20" name="TPLaunchHelpLink">
    <vt:lpwstr/>
  </property>
  <property fmtid="{D5CDD505-2E9C-101B-9397-08002B2CF9AE}" pid="21" name="OpenTemplate">
    <vt:lpwstr>1</vt:lpwstr>
  </property>
  <property fmtid="{D5CDD505-2E9C-101B-9397-08002B2CF9AE}" pid="22" name="UACurrentWords">
    <vt:lpwstr>0</vt:lpwstr>
  </property>
  <property fmtid="{D5CDD505-2E9C-101B-9397-08002B2CF9AE}" pid="23" name="UALocRecommendation">
    <vt:lpwstr>Localize</vt:lpwstr>
  </property>
  <property fmtid="{D5CDD505-2E9C-101B-9397-08002B2CF9AE}" pid="24" name="Applications">
    <vt:lpwstr>64;#PowerPoint 2003;#67;#PowerPoint - Design Templt 12;#79;#Template 12;#65;#Microsoft Office PowerPoint 2007;#66;#PowerPoint - Design Templt 2003</vt:lpwstr>
  </property>
  <property fmtid="{D5CDD505-2E9C-101B-9397-08002B2CF9AE}" pid="25" name="TemplateStatus">
    <vt:lpwstr>Complete</vt:lpwstr>
  </property>
  <property fmtid="{D5CDD505-2E9C-101B-9397-08002B2CF9AE}" pid="26" name="ContentTypeId">
    <vt:lpwstr>0x0101006025706CF4CD034688BEBAE97A2E701D020200C3831ACA17D8814887A164412888521E</vt:lpwstr>
  </property>
  <property fmtid="{D5CDD505-2E9C-101B-9397-08002B2CF9AE}" pid="27" name="IsDeleted">
    <vt:lpwstr>0</vt:lpwstr>
  </property>
  <property fmtid="{D5CDD505-2E9C-101B-9397-08002B2CF9AE}" pid="28" name="ShowIn">
    <vt:lpwstr>On Web no search</vt:lpwstr>
  </property>
  <property fmtid="{D5CDD505-2E9C-101B-9397-08002B2CF9AE}" pid="29" name="UANotes">
    <vt:lpwstr>Text is visible in high contrast mode, but graphics are not. . SEO Pilot 2008</vt:lpwstr>
  </property>
  <property fmtid="{D5CDD505-2E9C-101B-9397-08002B2CF9AE}" pid="30" name="PublishStatusLookup">
    <vt:lpwstr>259512</vt:lpwstr>
  </property>
  <property fmtid="{D5CDD505-2E9C-101B-9397-08002B2CF9AE}" pid="31" name="TPClientViewer">
    <vt:lpwstr>Microsoft Office PowerPoint</vt:lpwstr>
  </property>
  <property fmtid="{D5CDD505-2E9C-101B-9397-08002B2CF9AE}" pid="32" name="TPComponent">
    <vt:lpwstr>PPTFiles</vt:lpwstr>
  </property>
  <property fmtid="{D5CDD505-2E9C-101B-9397-08002B2CF9AE}" pid="33" name="TPNamespace">
    <vt:lpwstr>POWERPNT</vt:lpwstr>
  </property>
  <property fmtid="{D5CDD505-2E9C-101B-9397-08002B2CF9AE}" pid="34" name="APTrustLevel">
    <vt:lpwstr>1.00000000000000</vt:lpwstr>
  </property>
  <property fmtid="{D5CDD505-2E9C-101B-9397-08002B2CF9AE}" pid="35" name="TrustLevel">
    <vt:lpwstr>Microsoft Managed Content</vt:lpwstr>
  </property>
  <property fmtid="{D5CDD505-2E9C-101B-9397-08002B2CF9AE}" pid="36" name="Content Type">
    <vt:lpwstr>OOFile</vt:lpwstr>
  </property>
</Properties>
</file>