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38"/>
  </p:notesMasterIdLst>
  <p:handoutMasterIdLst>
    <p:handoutMasterId r:id="rId39"/>
  </p:handoutMasterIdLst>
  <p:sldIdLst>
    <p:sldId id="256" r:id="rId2"/>
    <p:sldId id="264" r:id="rId3"/>
    <p:sldId id="265" r:id="rId4"/>
    <p:sldId id="266" r:id="rId5"/>
    <p:sldId id="270" r:id="rId6"/>
    <p:sldId id="271" r:id="rId7"/>
    <p:sldId id="272" r:id="rId8"/>
    <p:sldId id="273" r:id="rId9"/>
    <p:sldId id="274" r:id="rId10"/>
    <p:sldId id="334" r:id="rId11"/>
    <p:sldId id="350" r:id="rId12"/>
    <p:sldId id="351" r:id="rId13"/>
    <p:sldId id="356" r:id="rId14"/>
    <p:sldId id="276" r:id="rId15"/>
    <p:sldId id="354" r:id="rId16"/>
    <p:sldId id="277" r:id="rId17"/>
    <p:sldId id="335" r:id="rId18"/>
    <p:sldId id="278" r:id="rId19"/>
    <p:sldId id="279" r:id="rId20"/>
    <p:sldId id="280" r:id="rId21"/>
    <p:sldId id="281" r:id="rId22"/>
    <p:sldId id="282" r:id="rId23"/>
    <p:sldId id="357" r:id="rId24"/>
    <p:sldId id="283" r:id="rId25"/>
    <p:sldId id="347" r:id="rId26"/>
    <p:sldId id="360" r:id="rId27"/>
    <p:sldId id="284" r:id="rId28"/>
    <p:sldId id="336" r:id="rId29"/>
    <p:sldId id="286" r:id="rId30"/>
    <p:sldId id="287" r:id="rId31"/>
    <p:sldId id="288" r:id="rId32"/>
    <p:sldId id="289" r:id="rId33"/>
    <p:sldId id="358" r:id="rId34"/>
    <p:sldId id="361" r:id="rId35"/>
    <p:sldId id="362" r:id="rId36"/>
    <p:sldId id="345" r:id="rId37"/>
  </p:sldIdLst>
  <p:sldSz cx="10058400" cy="7315200"/>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MS PGothic" pitchFamily="34" charset="-128"/>
        <a:cs typeface="+mn-cs"/>
      </a:defRPr>
    </a:lvl1pPr>
    <a:lvl2pPr marL="457200" algn="l" rtl="0" fontAlgn="base">
      <a:spcBef>
        <a:spcPct val="0"/>
      </a:spcBef>
      <a:spcAft>
        <a:spcPct val="0"/>
      </a:spcAft>
      <a:defRPr kumimoji="1" sz="2400" kern="1200">
        <a:solidFill>
          <a:schemeClr val="tx1"/>
        </a:solidFill>
        <a:latin typeface="Times New Roman" pitchFamily="18" charset="0"/>
        <a:ea typeface="MS PGothic" pitchFamily="34" charset="-128"/>
        <a:cs typeface="+mn-cs"/>
      </a:defRPr>
    </a:lvl2pPr>
    <a:lvl3pPr marL="914400" algn="l" rtl="0" fontAlgn="base">
      <a:spcBef>
        <a:spcPct val="0"/>
      </a:spcBef>
      <a:spcAft>
        <a:spcPct val="0"/>
      </a:spcAft>
      <a:defRPr kumimoji="1" sz="2400" kern="1200">
        <a:solidFill>
          <a:schemeClr val="tx1"/>
        </a:solidFill>
        <a:latin typeface="Times New Roman" pitchFamily="18" charset="0"/>
        <a:ea typeface="MS PGothic" pitchFamily="34" charset="-128"/>
        <a:cs typeface="+mn-cs"/>
      </a:defRPr>
    </a:lvl3pPr>
    <a:lvl4pPr marL="1371600" algn="l" rtl="0" fontAlgn="base">
      <a:spcBef>
        <a:spcPct val="0"/>
      </a:spcBef>
      <a:spcAft>
        <a:spcPct val="0"/>
      </a:spcAft>
      <a:defRPr kumimoji="1" sz="2400" kern="1200">
        <a:solidFill>
          <a:schemeClr val="tx1"/>
        </a:solidFill>
        <a:latin typeface="Times New Roman" pitchFamily="18" charset="0"/>
        <a:ea typeface="MS PGothic" pitchFamily="34" charset="-128"/>
        <a:cs typeface="+mn-cs"/>
      </a:defRPr>
    </a:lvl4pPr>
    <a:lvl5pPr marL="1828800" algn="l" rtl="0" fontAlgn="base">
      <a:spcBef>
        <a:spcPct val="0"/>
      </a:spcBef>
      <a:spcAft>
        <a:spcPct val="0"/>
      </a:spcAft>
      <a:defRPr kumimoji="1" sz="2400" kern="1200">
        <a:solidFill>
          <a:schemeClr val="tx1"/>
        </a:solidFill>
        <a:latin typeface="Times New Roman" pitchFamily="18" charset="0"/>
        <a:ea typeface="MS PGothic" pitchFamily="34" charset="-128"/>
        <a:cs typeface="+mn-cs"/>
      </a:defRPr>
    </a:lvl5pPr>
    <a:lvl6pPr marL="2286000" algn="l" defTabSz="914400" rtl="0" eaLnBrk="1" latinLnBrk="0" hangingPunct="1">
      <a:defRPr kumimoji="1" sz="2400" kern="1200">
        <a:solidFill>
          <a:schemeClr val="tx1"/>
        </a:solidFill>
        <a:latin typeface="Times New Roman" pitchFamily="18" charset="0"/>
        <a:ea typeface="MS PGothic" pitchFamily="34" charset="-128"/>
        <a:cs typeface="+mn-cs"/>
      </a:defRPr>
    </a:lvl6pPr>
    <a:lvl7pPr marL="2743200" algn="l" defTabSz="914400" rtl="0" eaLnBrk="1" latinLnBrk="0" hangingPunct="1">
      <a:defRPr kumimoji="1" sz="2400" kern="1200">
        <a:solidFill>
          <a:schemeClr val="tx1"/>
        </a:solidFill>
        <a:latin typeface="Times New Roman" pitchFamily="18" charset="0"/>
        <a:ea typeface="MS PGothic" pitchFamily="34" charset="-128"/>
        <a:cs typeface="+mn-cs"/>
      </a:defRPr>
    </a:lvl7pPr>
    <a:lvl8pPr marL="3200400" algn="l" defTabSz="914400" rtl="0" eaLnBrk="1" latinLnBrk="0" hangingPunct="1">
      <a:defRPr kumimoji="1" sz="2400" kern="1200">
        <a:solidFill>
          <a:schemeClr val="tx1"/>
        </a:solidFill>
        <a:latin typeface="Times New Roman" pitchFamily="18" charset="0"/>
        <a:ea typeface="MS PGothic" pitchFamily="34" charset="-128"/>
        <a:cs typeface="+mn-cs"/>
      </a:defRPr>
    </a:lvl8pPr>
    <a:lvl9pPr marL="3657600" algn="l" defTabSz="914400" rtl="0" eaLnBrk="1" latinLnBrk="0" hangingPunct="1">
      <a:defRPr kumimoji="1" sz="2400" kern="1200">
        <a:solidFill>
          <a:schemeClr val="tx1"/>
        </a:solidFill>
        <a:latin typeface="Times New Roman" pitchFamily="18"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C0000"/>
    <a:srgbClr val="000000"/>
    <a:srgbClr val="FFFF66"/>
    <a:srgbClr val="FFCC00"/>
    <a:srgbClr val="00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6" autoAdjust="0"/>
    <p:restoredTop sz="94961" autoAdjust="0"/>
  </p:normalViewPr>
  <p:slideViewPr>
    <p:cSldViewPr>
      <p:cViewPr>
        <p:scale>
          <a:sx n="50" d="100"/>
          <a:sy n="50" d="100"/>
        </p:scale>
        <p:origin x="-1224" y="1046"/>
      </p:cViewPr>
      <p:guideLst>
        <p:guide orient="horz" pos="2304"/>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72"/>
    </p:cViewPr>
  </p:sorterViewPr>
  <p:notesViewPr>
    <p:cSldViewPr>
      <p:cViewPr varScale="1">
        <p:scale>
          <a:sx n="31" d="100"/>
          <a:sy n="31" d="100"/>
        </p:scale>
        <p:origin x="-121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kumimoji="0" sz="1200">
                <a:latin typeface="Times New Roman" charset="0"/>
                <a:ea typeface="ＭＳ Ｐゴシック" charset="0"/>
                <a:cs typeface="+mn-cs"/>
              </a:defRPr>
            </a:lvl1pPr>
          </a:lstStyle>
          <a:p>
            <a:pPr>
              <a:defRPr/>
            </a:pPr>
            <a:endParaRPr lang="en-US"/>
          </a:p>
        </p:txBody>
      </p:sp>
      <p:sp>
        <p:nvSpPr>
          <p:cNvPr id="15363"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kumimoji="0" sz="1200">
                <a:latin typeface="Times New Roman" charset="0"/>
                <a:ea typeface="ＭＳ Ｐゴシック" charset="0"/>
                <a:cs typeface="+mn-cs"/>
              </a:defRPr>
            </a:lvl1pPr>
          </a:lstStyle>
          <a:p>
            <a:pPr>
              <a:defRPr/>
            </a:pPr>
            <a:endParaRPr lang="en-US"/>
          </a:p>
        </p:txBody>
      </p:sp>
      <p:sp>
        <p:nvSpPr>
          <p:cNvPr id="15364"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kumimoji="0" sz="1200">
                <a:latin typeface="Times New Roman" pitchFamily="18" charset="0"/>
                <a:ea typeface="+mn-ea"/>
                <a:cs typeface="+mn-cs"/>
              </a:defRPr>
            </a:lvl1pPr>
          </a:lstStyle>
          <a:p>
            <a:pPr>
              <a:defRPr/>
            </a:pPr>
            <a:r>
              <a:rPr lang="en-US"/>
              <a:t>In the foot steps of Noah</a:t>
            </a:r>
          </a:p>
        </p:txBody>
      </p:sp>
      <p:sp>
        <p:nvSpPr>
          <p:cNvPr id="15365"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kumimoji="0" sz="1200"/>
            </a:lvl1pPr>
          </a:lstStyle>
          <a:p>
            <a:fld id="{070B0885-DFD0-462F-A27C-EA88CDCB3026}" type="slidenum">
              <a:rPr lang="en-US"/>
              <a:pPr/>
              <a:t>‹#›</a:t>
            </a:fld>
            <a:endParaRPr lang="en-US"/>
          </a:p>
        </p:txBody>
      </p:sp>
    </p:spTree>
    <p:extLst>
      <p:ext uri="{BB962C8B-B14F-4D97-AF65-F5344CB8AC3E}">
        <p14:creationId xmlns="" xmlns:p14="http://schemas.microsoft.com/office/powerpoint/2010/main" val="1608712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kumimoji="0" sz="1200">
                <a:latin typeface="Times New Roman" charset="0"/>
                <a:ea typeface="ＭＳ Ｐゴシック" charset="0"/>
                <a:cs typeface="+mn-cs"/>
              </a:defRPr>
            </a:lvl1pPr>
          </a:lstStyle>
          <a:p>
            <a:pPr>
              <a:defRPr/>
            </a:pPr>
            <a:endParaRPr lang="en-US"/>
          </a:p>
        </p:txBody>
      </p:sp>
      <p:sp>
        <p:nvSpPr>
          <p:cNvPr id="17411"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kumimoji="0" sz="1200">
                <a:latin typeface="Times New Roman" charset="0"/>
                <a:ea typeface="ＭＳ Ｐゴシック" charset="0"/>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071563" y="685800"/>
            <a:ext cx="4714875"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3"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kumimoji="0" sz="1200">
                <a:latin typeface="Times New Roman" charset="0"/>
                <a:ea typeface="ＭＳ Ｐゴシック" charset="0"/>
                <a:cs typeface="+mn-cs"/>
              </a:defRPr>
            </a:lvl1pPr>
          </a:lstStyle>
          <a:p>
            <a:pPr>
              <a:defRPr/>
            </a:pPr>
            <a:endParaRPr lang="en-US"/>
          </a:p>
        </p:txBody>
      </p:sp>
      <p:sp>
        <p:nvSpPr>
          <p:cNvPr id="17415"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kumimoji="0" sz="1200"/>
            </a:lvl1pPr>
          </a:lstStyle>
          <a:p>
            <a:fld id="{ADD8D503-40BF-4297-8F9A-967F99599BD6}" type="slidenum">
              <a:rPr lang="en-US"/>
              <a:pPr/>
              <a:t>‹#›</a:t>
            </a:fld>
            <a:endParaRPr lang="en-US"/>
          </a:p>
        </p:txBody>
      </p:sp>
    </p:spTree>
    <p:extLst>
      <p:ext uri="{BB962C8B-B14F-4D97-AF65-F5344CB8AC3E}">
        <p14:creationId xmlns="" xmlns:p14="http://schemas.microsoft.com/office/powerpoint/2010/main" val="569117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S PGothic" pitchFamily="34" charset="-128"/>
        <a:cs typeface="ＭＳ Ｐゴシック" charset="0"/>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19213597-54ED-4F53-B7CE-D43FB6293AF9}" type="slidenum">
              <a:rPr kumimoji="0" lang="en-US" sz="1200"/>
              <a:pPr/>
              <a:t>1</a:t>
            </a:fld>
            <a:endParaRPr kumimoji="0"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903AAAFE-823C-4B44-AD94-436596391BDA}" type="slidenum">
              <a:rPr kumimoji="0" lang="en-US" sz="1200"/>
              <a:pPr/>
              <a:t>10</a:t>
            </a:fld>
            <a:endParaRPr kumimoji="0" lang="en-US" sz="120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6150FFB7-0BCA-4995-BE58-F5DFFBFF5699}" type="slidenum">
              <a:rPr kumimoji="0" lang="en-US" sz="1200"/>
              <a:pPr/>
              <a:t>11</a:t>
            </a:fld>
            <a:endParaRPr kumimoji="0" lang="en-US" sz="12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a:ln/>
        </p:spPr>
      </p:sp>
      <p:sp>
        <p:nvSpPr>
          <p:cNvPr id="51202"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
        <p:nvSpPr>
          <p:cNvPr id="51203"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4BC53A80-E475-4EBA-9080-1B16D26914FE}" type="slidenum">
              <a:rPr kumimoji="0" lang="en-US" sz="1200"/>
              <a:pPr/>
              <a:t>12</a:t>
            </a:fld>
            <a:endParaRPr kumimoji="0"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8EABD209-2B63-4B43-A014-1037BA151249}" type="slidenum">
              <a:rPr kumimoji="0" lang="en-US" sz="1200"/>
              <a:pPr/>
              <a:t>13</a:t>
            </a:fld>
            <a:endParaRPr kumimoji="0" lang="en-US" sz="12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EB235FB2-1035-4E42-A9CA-39A7383E502F}" type="slidenum">
              <a:rPr kumimoji="0" lang="en-US" sz="1200"/>
              <a:pPr/>
              <a:t>14</a:t>
            </a:fld>
            <a:endParaRPr kumimoji="0" lang="en-US" sz="12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332280E9-D2C2-4220-89F8-263E60974034}" type="slidenum">
              <a:rPr kumimoji="0" lang="en-US" sz="1200"/>
              <a:pPr/>
              <a:t>15</a:t>
            </a:fld>
            <a:endParaRPr kumimoji="0" lang="en-US" sz="12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1DA9148A-3824-4A92-B784-A49C2FA5E8F9}" type="slidenum">
              <a:rPr kumimoji="0" lang="en-US" sz="1200"/>
              <a:pPr/>
              <a:t>16</a:t>
            </a:fld>
            <a:endParaRPr kumimoji="0" lang="en-US" sz="120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7D93222E-F2B2-44E7-8CA0-9F5AD9754482}" type="slidenum">
              <a:rPr kumimoji="0" lang="en-US" sz="1200"/>
              <a:pPr/>
              <a:t>17</a:t>
            </a:fld>
            <a:endParaRPr kumimoji="0" lang="en-US" sz="12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EAD3EF8C-E79A-490A-BF05-F4CA70E6C177}" type="slidenum">
              <a:rPr kumimoji="0" lang="en-US" sz="1200"/>
              <a:pPr/>
              <a:t>18</a:t>
            </a:fld>
            <a:endParaRPr kumimoji="0" lang="en-US" sz="12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C6F968F1-5115-422B-BAEC-875AAD740328}" type="slidenum">
              <a:rPr kumimoji="0" lang="en-US" sz="1200"/>
              <a:pPr/>
              <a:t>19</a:t>
            </a:fld>
            <a:endParaRPr kumimoji="0" lang="en-US" sz="120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A662D297-2207-4FBC-8B6B-03F22C402D13}" type="slidenum">
              <a:rPr kumimoji="0" lang="en-US" sz="1200"/>
              <a:pPr/>
              <a:t>2</a:t>
            </a:fld>
            <a:endParaRPr kumimoji="0" lang="en-US" sz="12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7579E14D-2F11-4015-934F-3D109201AAE0}" type="slidenum">
              <a:rPr kumimoji="0" lang="en-US" sz="1200"/>
              <a:pPr/>
              <a:t>20</a:t>
            </a:fld>
            <a:endParaRPr kumimoji="0" lang="en-US" sz="120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B0608A7C-0632-498D-8773-D39B9F8998A9}" type="slidenum">
              <a:rPr kumimoji="0" lang="en-US" sz="1200"/>
              <a:pPr/>
              <a:t>21</a:t>
            </a:fld>
            <a:endParaRPr kumimoji="0" lang="en-US" sz="1200"/>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FF326474-7932-4181-8118-DF7E3623AE73}" type="slidenum">
              <a:rPr kumimoji="0" lang="en-US" sz="1200"/>
              <a:pPr/>
              <a:t>22</a:t>
            </a:fld>
            <a:endParaRPr kumimoji="0" lang="en-US" sz="12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20885898-FE12-4359-835C-A88B3CE4EA77}" type="slidenum">
              <a:rPr kumimoji="0" lang="en-US" sz="1200"/>
              <a:pPr/>
              <a:t>23</a:t>
            </a:fld>
            <a:endParaRPr kumimoji="0" lang="en-US" sz="120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ED24866A-B65E-440D-B36C-CC8054AA2FD4}" type="slidenum">
              <a:rPr kumimoji="0" lang="en-US" sz="1200"/>
              <a:pPr/>
              <a:t>24</a:t>
            </a:fld>
            <a:endParaRPr kumimoji="0" lang="en-US" sz="120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1D0F182C-9424-4729-A337-D8AB8122497C}" type="slidenum">
              <a:rPr kumimoji="0" lang="en-US" sz="1200"/>
              <a:pPr/>
              <a:t>25</a:t>
            </a:fld>
            <a:endParaRPr kumimoji="0" lang="en-US" sz="120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A0324570-6915-4B75-861B-9304AB7C629F}" type="slidenum">
              <a:rPr kumimoji="0" lang="en-US" sz="1200"/>
              <a:pPr/>
              <a:t>27</a:t>
            </a:fld>
            <a:endParaRPr kumimoji="0" lang="en-US" sz="120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6BDD08E5-BCBB-412A-95C1-6C837C01D7F7}" type="slidenum">
              <a:rPr kumimoji="0" lang="en-US" sz="1200"/>
              <a:pPr/>
              <a:t>28</a:t>
            </a:fld>
            <a:endParaRPr kumimoji="0" lang="en-US" sz="120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220493BA-FE25-4B7A-A9C9-B61734FFB676}" type="slidenum">
              <a:rPr kumimoji="0" lang="en-US" sz="1200"/>
              <a:pPr/>
              <a:t>29</a:t>
            </a:fld>
            <a:endParaRPr kumimoji="0" lang="en-US" sz="120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B5731596-8EE2-409E-A2B1-86E4C02CEFC5}" type="slidenum">
              <a:rPr kumimoji="0" lang="en-US" sz="1200"/>
              <a:pPr/>
              <a:t>30</a:t>
            </a:fld>
            <a:endParaRPr kumimoji="0" lang="en-US" sz="120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EC9A63FF-461B-400E-BB73-16FEF645A884}" type="slidenum">
              <a:rPr kumimoji="0" lang="en-US" sz="1200"/>
              <a:pPr/>
              <a:t>3</a:t>
            </a:fld>
            <a:endParaRPr kumimoji="0" lang="en-US" sz="12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4ACB6179-BBD7-419A-A1B8-ADBE8284BED3}" type="slidenum">
              <a:rPr kumimoji="0" lang="en-US" sz="1200"/>
              <a:pPr/>
              <a:t>31</a:t>
            </a:fld>
            <a:endParaRPr kumimoji="0" lang="en-US" sz="120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0097A84B-602A-4EA7-B7B6-BBA901518280}" type="slidenum">
              <a:rPr kumimoji="0" lang="en-US" sz="1200"/>
              <a:pPr/>
              <a:t>32</a:t>
            </a:fld>
            <a:endParaRPr kumimoji="0" lang="en-US" sz="120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93AEB4F7-279E-4653-AC08-AA52EEDD91C8}" type="slidenum">
              <a:rPr kumimoji="0" lang="en-US" sz="1200"/>
              <a:pPr/>
              <a:t>33</a:t>
            </a:fld>
            <a:endParaRPr kumimoji="0" lang="en-US" sz="12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57CDD959-04B0-4F20-89FD-1639DFE1F24A}" type="slidenum">
              <a:rPr kumimoji="0" lang="en-US" sz="1200"/>
              <a:pPr/>
              <a:t>36</a:t>
            </a:fld>
            <a:endParaRPr kumimoji="0" lang="en-US" sz="1200"/>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B904250A-05DA-49ED-B4B7-A73D5E7B6308}" type="slidenum">
              <a:rPr kumimoji="0" lang="en-US" sz="1200"/>
              <a:pPr/>
              <a:t>4</a:t>
            </a:fld>
            <a:endParaRPr kumimoji="0" lang="en-US" sz="120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8405E8BC-A39F-4BE0-A51D-F5F0CF183B64}" type="slidenum">
              <a:rPr kumimoji="0" lang="en-US" sz="1200"/>
              <a:pPr/>
              <a:t>5</a:t>
            </a:fld>
            <a:endParaRPr kumimoji="0" lang="en-US" sz="120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54024BB7-3C16-4CFE-9F47-7CEB103D2721}" type="slidenum">
              <a:rPr kumimoji="0" lang="en-US" sz="1200"/>
              <a:pPr/>
              <a:t>6</a:t>
            </a:fld>
            <a:endParaRPr kumimoji="0" lang="en-US" sz="12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EF67B6EB-590B-4286-A56B-5331E8D6A699}" type="slidenum">
              <a:rPr kumimoji="0" lang="en-US" sz="1200"/>
              <a:pPr/>
              <a:t>7</a:t>
            </a:fld>
            <a:endParaRPr kumimoji="0"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F12EB64F-6D82-4722-BC21-77BC4D000F01}" type="slidenum">
              <a:rPr kumimoji="0" lang="en-US" sz="1200"/>
              <a:pPr/>
              <a:t>8</a:t>
            </a:fld>
            <a:endParaRPr kumimoji="0" lang="en-US" sz="12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fld id="{7DF6AE2E-62E9-4257-B9D0-DE41821A9CE8}" type="slidenum">
              <a:rPr kumimoji="0" lang="en-US" sz="1200"/>
              <a:pPr/>
              <a:t>9</a:t>
            </a:fld>
            <a:endParaRPr kumimoji="0" lang="en-US" sz="120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8532813" y="1560513"/>
            <a:ext cx="18591213" cy="11515725"/>
            <a:chOff x="-4887" y="922"/>
            <a:chExt cx="10647" cy="6800"/>
          </a:xfrm>
        </p:grpSpPr>
        <p:sp>
          <p:nvSpPr>
            <p:cNvPr id="5" name="Freeform 3"/>
            <p:cNvSpPr>
              <a:spLocks/>
            </p:cNvSpPr>
            <p:nvPr/>
          </p:nvSpPr>
          <p:spPr bwMode="auto">
            <a:xfrm>
              <a:off x="2061" y="1707"/>
              <a:ext cx="3699" cy="2614"/>
            </a:xfrm>
            <a:custGeom>
              <a:avLst/>
              <a:gdLst>
                <a:gd name="T0" fmla="*/ 1523 w 3699"/>
                <a:gd name="T1" fmla="*/ 2611 h 2613"/>
                <a:gd name="T2" fmla="*/ 3698 w 3699"/>
                <a:gd name="T3" fmla="*/ 2612 h 2613"/>
                <a:gd name="T4" fmla="*/ 3698 w 3699"/>
                <a:gd name="T5" fmla="*/ 2228 h 2613"/>
                <a:gd name="T6" fmla="*/ 0 w 3699"/>
                <a:gd name="T7" fmla="*/ 0 h 2613"/>
                <a:gd name="T8" fmla="*/ 160 w 3699"/>
                <a:gd name="T9" fmla="*/ 118 h 2613"/>
                <a:gd name="T10" fmla="*/ 292 w 3699"/>
                <a:gd name="T11" fmla="*/ 219 h 2613"/>
                <a:gd name="T12" fmla="*/ 441 w 3699"/>
                <a:gd name="T13" fmla="*/ 347 h 2613"/>
                <a:gd name="T14" fmla="*/ 585 w 3699"/>
                <a:gd name="T15" fmla="*/ 482 h 2613"/>
                <a:gd name="T16" fmla="*/ 796 w 3699"/>
                <a:gd name="T17" fmla="*/ 711 h 2613"/>
                <a:gd name="T18" fmla="*/ 983 w 3699"/>
                <a:gd name="T19" fmla="*/ 955 h 2613"/>
                <a:gd name="T20" fmla="*/ 1119 w 3699"/>
                <a:gd name="T21" fmla="*/ 1168 h 2613"/>
                <a:gd name="T22" fmla="*/ 1238 w 3699"/>
                <a:gd name="T23" fmla="*/ 1388 h 2613"/>
                <a:gd name="T24" fmla="*/ 1331 w 3699"/>
                <a:gd name="T25" fmla="*/ 1608 h 2613"/>
                <a:gd name="T26" fmla="*/ 1400 w 3699"/>
                <a:gd name="T27" fmla="*/ 1809 h 2613"/>
                <a:gd name="T28" fmla="*/ 1447 w 3699"/>
                <a:gd name="T29" fmla="*/ 1979 h 2613"/>
                <a:gd name="T30" fmla="*/ 1490 w 3699"/>
                <a:gd name="T31" fmla="*/ 2190 h 2613"/>
                <a:gd name="T32" fmla="*/ 1511 w 3699"/>
                <a:gd name="T33" fmla="*/ 2374 h 2613"/>
                <a:gd name="T34" fmla="*/ 1523 w 3699"/>
                <a:gd name="T35" fmla="*/ 2611 h 2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folHlink">
                    <a:gamma/>
                    <a:shade val="46275"/>
                    <a:invGamma/>
                  </a:schemeClr>
                </a:gs>
                <a:gs pos="100000">
                  <a:schemeClr val="folHlink"/>
                </a:gs>
              </a:gsLst>
              <a:lin ang="0" scaled="1"/>
            </a:gradFill>
            <a:ln>
              <a:noFill/>
            </a:ln>
            <a:effectLst/>
            <a:extLst/>
          </p:spPr>
          <p:txBody>
            <a:bodyPr/>
            <a:lstStyle/>
            <a:p>
              <a:pPr>
                <a:defRPr/>
              </a:pPr>
              <a:endParaRPr lang="en-US">
                <a:ea typeface="+mn-ea"/>
              </a:endParaRPr>
            </a:p>
          </p:txBody>
        </p:sp>
        <p:sp>
          <p:nvSpPr>
            <p:cNvPr id="6" name="Arc 4"/>
            <p:cNvSpPr>
              <a:spLocks/>
            </p:cNvSpPr>
            <p:nvPr/>
          </p:nvSpPr>
          <p:spPr bwMode="auto">
            <a:xfrm>
              <a:off x="-4887" y="922"/>
              <a:ext cx="8474" cy="6800"/>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lnTo>
                    <a:pt x="21600" y="21600"/>
                  </a:lnTo>
                  <a:lnTo>
                    <a:pt x="43200" y="21600"/>
                  </a:lnTo>
                  <a:close/>
                </a:path>
              </a:pathLst>
            </a:custGeom>
            <a:noFill/>
            <a:ln w="12700" cap="sq">
              <a:solidFill>
                <a:schemeClr val="folHlink"/>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ru-RU"/>
            </a:p>
          </p:txBody>
        </p:sp>
      </p:grpSp>
      <p:sp>
        <p:nvSpPr>
          <p:cNvPr id="20485" name="Rectangle 5"/>
          <p:cNvSpPr>
            <a:spLocks noGrp="1" noChangeArrowheads="1"/>
          </p:cNvSpPr>
          <p:nvPr>
            <p:ph type="ctrTitle" sz="quarter"/>
          </p:nvPr>
        </p:nvSpPr>
        <p:spPr>
          <a:xfrm>
            <a:off x="1422400" y="812800"/>
            <a:ext cx="8550275" cy="1219200"/>
          </a:xfrm>
        </p:spPr>
        <p:txBody>
          <a:bodyPr anchor="b"/>
          <a:lstStyle>
            <a:lvl1pPr>
              <a:defRPr/>
            </a:lvl1pPr>
          </a:lstStyle>
          <a:p>
            <a:pPr lvl="0"/>
            <a:r>
              <a:rPr lang="en-US" noProof="0" smtClean="0"/>
              <a:t>Click to edit Master title style</a:t>
            </a:r>
          </a:p>
        </p:txBody>
      </p:sp>
      <p:sp>
        <p:nvSpPr>
          <p:cNvPr id="20486" name="Rectangle 6"/>
          <p:cNvSpPr>
            <a:spLocks noGrp="1" noChangeArrowheads="1"/>
          </p:cNvSpPr>
          <p:nvPr>
            <p:ph type="subTitle" sz="quarter" idx="1"/>
          </p:nvPr>
        </p:nvSpPr>
        <p:spPr>
          <a:xfrm>
            <a:off x="3771900" y="2225675"/>
            <a:ext cx="6202363" cy="1106488"/>
          </a:xfrm>
        </p:spPr>
        <p:txBody>
          <a:bodyPr lIns="92075" rIns="92075"/>
          <a:lstStyle>
            <a:lvl1pPr marL="0" indent="0">
              <a:lnSpc>
                <a:spcPct val="70000"/>
              </a:lnSpc>
              <a:buFont typeface="Wingdings" pitchFamily="2" charset="2"/>
              <a:buNone/>
              <a:defRPr/>
            </a:lvl1pPr>
          </a:lstStyle>
          <a:p>
            <a:pPr lvl="0"/>
            <a:r>
              <a:rPr lang="en-US" noProof="0" smtClean="0"/>
              <a:t>Click to edit Master subtitle style</a:t>
            </a:r>
          </a:p>
        </p:txBody>
      </p:sp>
      <p:sp>
        <p:nvSpPr>
          <p:cNvPr id="7" name="Rectangle 7"/>
          <p:cNvSpPr>
            <a:spLocks noGrp="1" noChangeArrowheads="1"/>
          </p:cNvSpPr>
          <p:nvPr>
            <p:ph type="dt" sz="quarter" idx="10"/>
          </p:nvPr>
        </p:nvSpPr>
        <p:spPr/>
        <p:txBody>
          <a:bodyPr/>
          <a:lstStyle>
            <a:lvl1pPr>
              <a:defRPr/>
            </a:lvl1pPr>
          </a:lstStyle>
          <a:p>
            <a:fld id="{AE829C8E-C15E-4E7C-A284-3DB2DD375DF2}" type="datetime1">
              <a:rPr lang="en-US"/>
              <a:pPr/>
              <a:t>5/28/2016</a:t>
            </a:fld>
            <a:endParaRPr lang="en-US"/>
          </a:p>
        </p:txBody>
      </p:sp>
      <p:sp>
        <p:nvSpPr>
          <p:cNvPr id="8" name="Rectangle 8"/>
          <p:cNvSpPr>
            <a:spLocks noGrp="1" noChangeArrowheads="1"/>
          </p:cNvSpPr>
          <p:nvPr>
            <p:ph type="ftr" sz="quarter" idx="11"/>
          </p:nvPr>
        </p:nvSpPr>
        <p:spPr>
          <a:xfrm>
            <a:off x="1425575" y="6791325"/>
            <a:ext cx="4692650" cy="487363"/>
          </a:xfrm>
        </p:spPr>
        <p:txBody>
          <a:bodyPr/>
          <a:lstStyle>
            <a:lvl1pPr>
              <a:defRPr/>
            </a:lvl1pPr>
          </a:lstStyle>
          <a:p>
            <a:pPr>
              <a:defRPr/>
            </a:pPr>
            <a:r>
              <a:rPr lang="en-US"/>
              <a:t>Copyright by S. Mfune 1999</a:t>
            </a:r>
          </a:p>
        </p:txBody>
      </p:sp>
      <p:sp>
        <p:nvSpPr>
          <p:cNvPr id="9" name="Rectangle 9"/>
          <p:cNvSpPr>
            <a:spLocks noGrp="1" noChangeArrowheads="1"/>
          </p:cNvSpPr>
          <p:nvPr>
            <p:ph type="sldNum" sz="quarter" idx="12"/>
          </p:nvPr>
        </p:nvSpPr>
        <p:spPr/>
        <p:txBody>
          <a:bodyPr/>
          <a:lstStyle>
            <a:lvl2pPr lvl="1">
              <a:defRPr>
                <a:latin typeface="Times New Roman" pitchFamily="18" charset="0"/>
              </a:defRPr>
            </a:lvl2pPr>
          </a:lstStyle>
          <a:p>
            <a:pPr lvl="1"/>
            <a:fld id="{892D164D-87EB-4F27-8B6F-C011F83DDCB2}" type="slidenum">
              <a:rPr lang="en-US"/>
              <a:pPr lvl="1"/>
              <a:t>‹#›</a:t>
            </a:fld>
            <a:endParaRPr lang="en-US"/>
          </a:p>
        </p:txBody>
      </p:sp>
    </p:spTree>
    <p:extLst>
      <p:ext uri="{BB962C8B-B14F-4D97-AF65-F5344CB8AC3E}">
        <p14:creationId xmlns="" xmlns:p14="http://schemas.microsoft.com/office/powerpoint/2010/main" val="1202178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p:txBody>
          <a:bodyPr/>
          <a:lstStyle>
            <a:lvl1pPr>
              <a:defRPr/>
            </a:lvl1pPr>
          </a:lstStyle>
          <a:p>
            <a:fld id="{3E1FA376-F7FD-411F-BA1C-FBD1FC0E8981}" type="datetime1">
              <a:rPr lang="en-US"/>
              <a:pPr/>
              <a:t>5/28/2016</a:t>
            </a:fld>
            <a:endParaRPr lang="en-US"/>
          </a:p>
        </p:txBody>
      </p:sp>
      <p:sp>
        <p:nvSpPr>
          <p:cNvPr id="5"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6" name="Rectangle 2057"/>
          <p:cNvSpPr>
            <a:spLocks noGrp="1" noChangeArrowheads="1"/>
          </p:cNvSpPr>
          <p:nvPr>
            <p:ph type="sldNum" sz="quarter" idx="12"/>
          </p:nvPr>
        </p:nvSpPr>
        <p:spPr/>
        <p:txBody>
          <a:bodyPr/>
          <a:lstStyle>
            <a:lvl2pPr lvl="1">
              <a:defRPr/>
            </a:lvl2pPr>
          </a:lstStyle>
          <a:p>
            <a:pPr lvl="1"/>
            <a:fld id="{7E40B6B7-E792-459B-809B-A5F0D321E4E4}"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359616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18388" y="650875"/>
            <a:ext cx="2220912"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52475" y="650875"/>
            <a:ext cx="651351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p:txBody>
          <a:bodyPr/>
          <a:lstStyle>
            <a:lvl1pPr>
              <a:defRPr/>
            </a:lvl1pPr>
          </a:lstStyle>
          <a:p>
            <a:fld id="{1E370658-941A-46DB-AA7F-B772066252F1}" type="datetime1">
              <a:rPr lang="en-US"/>
              <a:pPr/>
              <a:t>5/28/2016</a:t>
            </a:fld>
            <a:endParaRPr lang="en-US"/>
          </a:p>
        </p:txBody>
      </p:sp>
      <p:sp>
        <p:nvSpPr>
          <p:cNvPr id="5"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6" name="Rectangle 2057"/>
          <p:cNvSpPr>
            <a:spLocks noGrp="1" noChangeArrowheads="1"/>
          </p:cNvSpPr>
          <p:nvPr>
            <p:ph type="sldNum" sz="quarter" idx="12"/>
          </p:nvPr>
        </p:nvSpPr>
        <p:spPr/>
        <p:txBody>
          <a:bodyPr/>
          <a:lstStyle>
            <a:lvl2pPr lvl="1">
              <a:defRPr/>
            </a:lvl2pPr>
          </a:lstStyle>
          <a:p>
            <a:pPr lvl="1"/>
            <a:fld id="{826DE9F1-14E9-4FB3-A277-7FBE3FC0942E}"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1666841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p:txBody>
          <a:bodyPr/>
          <a:lstStyle>
            <a:lvl1pPr>
              <a:defRPr/>
            </a:lvl1pPr>
          </a:lstStyle>
          <a:p>
            <a:fld id="{C7F7077E-163B-4E63-AEB5-8207F6DAF35B}" type="datetime1">
              <a:rPr lang="en-US"/>
              <a:pPr/>
              <a:t>5/28/2016</a:t>
            </a:fld>
            <a:endParaRPr lang="en-US"/>
          </a:p>
        </p:txBody>
      </p:sp>
      <p:sp>
        <p:nvSpPr>
          <p:cNvPr id="5"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6" name="Rectangle 2057"/>
          <p:cNvSpPr>
            <a:spLocks noGrp="1" noChangeArrowheads="1"/>
          </p:cNvSpPr>
          <p:nvPr>
            <p:ph type="sldNum" sz="quarter" idx="12"/>
          </p:nvPr>
        </p:nvSpPr>
        <p:spPr/>
        <p:txBody>
          <a:bodyPr/>
          <a:lstStyle>
            <a:lvl2pPr lvl="1">
              <a:defRPr/>
            </a:lvl2pPr>
          </a:lstStyle>
          <a:p>
            <a:pPr lvl="1"/>
            <a:fld id="{0DC6DBF7-D762-4EC5-A406-FF7F25548824}"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432954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700588"/>
            <a:ext cx="8548687" cy="14525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100388"/>
            <a:ext cx="8548687" cy="1600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55"/>
          <p:cNvSpPr>
            <a:spLocks noGrp="1" noChangeArrowheads="1"/>
          </p:cNvSpPr>
          <p:nvPr>
            <p:ph type="dt" sz="half" idx="10"/>
          </p:nvPr>
        </p:nvSpPr>
        <p:spPr/>
        <p:txBody>
          <a:bodyPr/>
          <a:lstStyle>
            <a:lvl1pPr>
              <a:defRPr/>
            </a:lvl1pPr>
          </a:lstStyle>
          <a:p>
            <a:fld id="{CAB923D3-52D6-4574-909E-60CC3E04DE03}" type="datetime1">
              <a:rPr lang="en-US"/>
              <a:pPr/>
              <a:t>5/28/2016</a:t>
            </a:fld>
            <a:endParaRPr lang="en-US"/>
          </a:p>
        </p:txBody>
      </p:sp>
      <p:sp>
        <p:nvSpPr>
          <p:cNvPr id="5"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6" name="Rectangle 2057"/>
          <p:cNvSpPr>
            <a:spLocks noGrp="1" noChangeArrowheads="1"/>
          </p:cNvSpPr>
          <p:nvPr>
            <p:ph type="sldNum" sz="quarter" idx="12"/>
          </p:nvPr>
        </p:nvSpPr>
        <p:spPr/>
        <p:txBody>
          <a:bodyPr/>
          <a:lstStyle>
            <a:lvl2pPr lvl="1">
              <a:defRPr/>
            </a:lvl2pPr>
          </a:lstStyle>
          <a:p>
            <a:pPr lvl="1"/>
            <a:fld id="{1C493E9D-685B-4FA9-BA28-50A9E580B547}"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3467337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52475" y="2112963"/>
            <a:ext cx="419735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2225" y="2112963"/>
            <a:ext cx="4198938"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55"/>
          <p:cNvSpPr>
            <a:spLocks noGrp="1" noChangeArrowheads="1"/>
          </p:cNvSpPr>
          <p:nvPr>
            <p:ph type="dt" sz="half" idx="10"/>
          </p:nvPr>
        </p:nvSpPr>
        <p:spPr/>
        <p:txBody>
          <a:bodyPr/>
          <a:lstStyle>
            <a:lvl1pPr>
              <a:defRPr/>
            </a:lvl1pPr>
          </a:lstStyle>
          <a:p>
            <a:fld id="{A07409B1-5D9E-4DAD-B052-5948680BCFE4}" type="datetime1">
              <a:rPr lang="en-US"/>
              <a:pPr/>
              <a:t>5/28/2016</a:t>
            </a:fld>
            <a:endParaRPr lang="en-US"/>
          </a:p>
        </p:txBody>
      </p:sp>
      <p:sp>
        <p:nvSpPr>
          <p:cNvPr id="6"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7" name="Rectangle 2057"/>
          <p:cNvSpPr>
            <a:spLocks noGrp="1" noChangeArrowheads="1"/>
          </p:cNvSpPr>
          <p:nvPr>
            <p:ph type="sldNum" sz="quarter" idx="12"/>
          </p:nvPr>
        </p:nvSpPr>
        <p:spPr/>
        <p:txBody>
          <a:bodyPr/>
          <a:lstStyle>
            <a:lvl2pPr lvl="1">
              <a:defRPr/>
            </a:lvl2pPr>
          </a:lstStyle>
          <a:p>
            <a:pPr lvl="1"/>
            <a:fld id="{19C8CE1B-9C18-4B46-B569-C52B6AEA4549}"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2789891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293688"/>
            <a:ext cx="9051925" cy="1219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636713"/>
            <a:ext cx="4443412" cy="6826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319338"/>
            <a:ext cx="4443412" cy="42148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163" y="1636713"/>
            <a:ext cx="4445000" cy="6826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3" y="2319338"/>
            <a:ext cx="4445000" cy="42148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55"/>
          <p:cNvSpPr>
            <a:spLocks noGrp="1" noChangeArrowheads="1"/>
          </p:cNvSpPr>
          <p:nvPr>
            <p:ph type="dt" sz="half" idx="10"/>
          </p:nvPr>
        </p:nvSpPr>
        <p:spPr/>
        <p:txBody>
          <a:bodyPr/>
          <a:lstStyle>
            <a:lvl1pPr>
              <a:defRPr/>
            </a:lvl1pPr>
          </a:lstStyle>
          <a:p>
            <a:fld id="{6F67665E-83A2-4342-BB54-F34221B8CB72}" type="datetime1">
              <a:rPr lang="en-US"/>
              <a:pPr/>
              <a:t>5/28/2016</a:t>
            </a:fld>
            <a:endParaRPr lang="en-US"/>
          </a:p>
        </p:txBody>
      </p:sp>
      <p:sp>
        <p:nvSpPr>
          <p:cNvPr id="8"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9" name="Rectangle 2057"/>
          <p:cNvSpPr>
            <a:spLocks noGrp="1" noChangeArrowheads="1"/>
          </p:cNvSpPr>
          <p:nvPr>
            <p:ph type="sldNum" sz="quarter" idx="12"/>
          </p:nvPr>
        </p:nvSpPr>
        <p:spPr/>
        <p:txBody>
          <a:bodyPr/>
          <a:lstStyle>
            <a:lvl2pPr lvl="1">
              <a:defRPr/>
            </a:lvl2pPr>
          </a:lstStyle>
          <a:p>
            <a:pPr lvl="1"/>
            <a:fld id="{DF2FCA54-9730-401A-821B-3B8EB4239B28}"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1053455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55"/>
          <p:cNvSpPr>
            <a:spLocks noGrp="1" noChangeArrowheads="1"/>
          </p:cNvSpPr>
          <p:nvPr>
            <p:ph type="dt" sz="half" idx="10"/>
          </p:nvPr>
        </p:nvSpPr>
        <p:spPr/>
        <p:txBody>
          <a:bodyPr/>
          <a:lstStyle>
            <a:lvl1pPr>
              <a:defRPr/>
            </a:lvl1pPr>
          </a:lstStyle>
          <a:p>
            <a:fld id="{4A4B7F7D-60F2-4630-BB82-2567E004954A}" type="datetime1">
              <a:rPr lang="en-US"/>
              <a:pPr/>
              <a:t>5/28/2016</a:t>
            </a:fld>
            <a:endParaRPr lang="en-US"/>
          </a:p>
        </p:txBody>
      </p:sp>
      <p:sp>
        <p:nvSpPr>
          <p:cNvPr id="4"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5" name="Rectangle 2057"/>
          <p:cNvSpPr>
            <a:spLocks noGrp="1" noChangeArrowheads="1"/>
          </p:cNvSpPr>
          <p:nvPr>
            <p:ph type="sldNum" sz="quarter" idx="12"/>
          </p:nvPr>
        </p:nvSpPr>
        <p:spPr/>
        <p:txBody>
          <a:bodyPr/>
          <a:lstStyle>
            <a:lvl2pPr lvl="1">
              <a:defRPr/>
            </a:lvl2pPr>
          </a:lstStyle>
          <a:p>
            <a:pPr lvl="1"/>
            <a:fld id="{EA6BAA5A-FC28-4F6E-BA53-38CC87379348}"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3932365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55"/>
          <p:cNvSpPr>
            <a:spLocks noGrp="1" noChangeArrowheads="1"/>
          </p:cNvSpPr>
          <p:nvPr>
            <p:ph type="dt" sz="half" idx="10"/>
          </p:nvPr>
        </p:nvSpPr>
        <p:spPr/>
        <p:txBody>
          <a:bodyPr/>
          <a:lstStyle>
            <a:lvl1pPr>
              <a:defRPr/>
            </a:lvl1pPr>
          </a:lstStyle>
          <a:p>
            <a:fld id="{0154EB25-A356-4295-9D5D-E96C95A0E52A}" type="datetime1">
              <a:rPr lang="en-US"/>
              <a:pPr/>
              <a:t>5/28/2016</a:t>
            </a:fld>
            <a:endParaRPr lang="en-US"/>
          </a:p>
        </p:txBody>
      </p:sp>
      <p:sp>
        <p:nvSpPr>
          <p:cNvPr id="3"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4" name="Rectangle 2057"/>
          <p:cNvSpPr>
            <a:spLocks noGrp="1" noChangeArrowheads="1"/>
          </p:cNvSpPr>
          <p:nvPr>
            <p:ph type="sldNum" sz="quarter" idx="12"/>
          </p:nvPr>
        </p:nvSpPr>
        <p:spPr/>
        <p:txBody>
          <a:bodyPr/>
          <a:lstStyle>
            <a:lvl2pPr lvl="1">
              <a:defRPr/>
            </a:lvl2pPr>
          </a:lstStyle>
          <a:p>
            <a:pPr lvl="1"/>
            <a:fld id="{11028B12-A9BD-4F56-9237-B0C1468DD252}"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3091805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290513"/>
            <a:ext cx="3308350" cy="123983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2238" y="290513"/>
            <a:ext cx="5622925" cy="62436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530350"/>
            <a:ext cx="3308350" cy="5003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55"/>
          <p:cNvSpPr>
            <a:spLocks noGrp="1" noChangeArrowheads="1"/>
          </p:cNvSpPr>
          <p:nvPr>
            <p:ph type="dt" sz="half" idx="10"/>
          </p:nvPr>
        </p:nvSpPr>
        <p:spPr/>
        <p:txBody>
          <a:bodyPr/>
          <a:lstStyle>
            <a:lvl1pPr>
              <a:defRPr/>
            </a:lvl1pPr>
          </a:lstStyle>
          <a:p>
            <a:fld id="{D907A187-7FE9-4A37-9E1E-B7971D38A074}" type="datetime1">
              <a:rPr lang="en-US"/>
              <a:pPr/>
              <a:t>5/28/2016</a:t>
            </a:fld>
            <a:endParaRPr lang="en-US"/>
          </a:p>
        </p:txBody>
      </p:sp>
      <p:sp>
        <p:nvSpPr>
          <p:cNvPr id="6"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7" name="Rectangle 2057"/>
          <p:cNvSpPr>
            <a:spLocks noGrp="1" noChangeArrowheads="1"/>
          </p:cNvSpPr>
          <p:nvPr>
            <p:ph type="sldNum" sz="quarter" idx="12"/>
          </p:nvPr>
        </p:nvSpPr>
        <p:spPr/>
        <p:txBody>
          <a:bodyPr/>
          <a:lstStyle>
            <a:lvl2pPr lvl="1">
              <a:defRPr/>
            </a:lvl2pPr>
          </a:lstStyle>
          <a:p>
            <a:pPr lvl="1"/>
            <a:fld id="{A262332C-52A6-490D-89FD-6860B2A2164A}"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1022808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5" y="5121275"/>
            <a:ext cx="6035675" cy="6032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675" y="654050"/>
            <a:ext cx="6035675" cy="43894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71675" y="5724525"/>
            <a:ext cx="6035675" cy="8588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55"/>
          <p:cNvSpPr>
            <a:spLocks noGrp="1" noChangeArrowheads="1"/>
          </p:cNvSpPr>
          <p:nvPr>
            <p:ph type="dt" sz="half" idx="10"/>
          </p:nvPr>
        </p:nvSpPr>
        <p:spPr/>
        <p:txBody>
          <a:bodyPr/>
          <a:lstStyle>
            <a:lvl1pPr>
              <a:defRPr/>
            </a:lvl1pPr>
          </a:lstStyle>
          <a:p>
            <a:fld id="{322BD6A8-D101-4300-BB01-E23C9C037711}" type="datetime1">
              <a:rPr lang="en-US"/>
              <a:pPr/>
              <a:t>5/28/2016</a:t>
            </a:fld>
            <a:endParaRPr lang="en-US"/>
          </a:p>
        </p:txBody>
      </p:sp>
      <p:sp>
        <p:nvSpPr>
          <p:cNvPr id="6" name="Rectangle 2056"/>
          <p:cNvSpPr>
            <a:spLocks noGrp="1" noChangeArrowheads="1"/>
          </p:cNvSpPr>
          <p:nvPr>
            <p:ph type="ftr" sz="quarter" idx="11"/>
          </p:nvPr>
        </p:nvSpPr>
        <p:spPr/>
        <p:txBody>
          <a:bodyPr/>
          <a:lstStyle>
            <a:lvl1pPr>
              <a:defRPr/>
            </a:lvl1pPr>
          </a:lstStyle>
          <a:p>
            <a:pPr>
              <a:defRPr/>
            </a:pPr>
            <a:r>
              <a:rPr lang="en-US"/>
              <a:t>Copyright by S. Mfune 1999</a:t>
            </a:r>
          </a:p>
        </p:txBody>
      </p:sp>
      <p:sp>
        <p:nvSpPr>
          <p:cNvPr id="7" name="Rectangle 2057"/>
          <p:cNvSpPr>
            <a:spLocks noGrp="1" noChangeArrowheads="1"/>
          </p:cNvSpPr>
          <p:nvPr>
            <p:ph type="sldNum" sz="quarter" idx="12"/>
          </p:nvPr>
        </p:nvSpPr>
        <p:spPr/>
        <p:txBody>
          <a:bodyPr/>
          <a:lstStyle>
            <a:lvl2pPr lvl="1">
              <a:defRPr/>
            </a:lvl2pPr>
          </a:lstStyle>
          <a:p>
            <a:pPr lvl="1"/>
            <a:fld id="{E065C0DE-EAD8-4DAE-8FDA-A0AD61F44DF3}" type="slidenum">
              <a:rPr lang="en-US"/>
              <a:pPr lvl="1"/>
              <a:t>‹#›</a:t>
            </a:fld>
            <a:endParaRPr lang="en-US">
              <a:latin typeface="Times New Roman" pitchFamily="18" charset="0"/>
            </a:endParaRPr>
          </a:p>
        </p:txBody>
      </p:sp>
    </p:spTree>
    <p:extLst>
      <p:ext uri="{BB962C8B-B14F-4D97-AF65-F5344CB8AC3E}">
        <p14:creationId xmlns="" xmlns:p14="http://schemas.microsoft.com/office/powerpoint/2010/main" val="3040697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026" name="Group 2050"/>
          <p:cNvGrpSpPr>
            <a:grpSpLocks/>
          </p:cNvGrpSpPr>
          <p:nvPr/>
        </p:nvGrpSpPr>
        <p:grpSpPr bwMode="auto">
          <a:xfrm>
            <a:off x="-9245600" y="4763"/>
            <a:ext cx="19292888" cy="14603412"/>
            <a:chOff x="-5295" y="3"/>
            <a:chExt cx="11048" cy="8624"/>
          </a:xfrm>
        </p:grpSpPr>
        <p:sp>
          <p:nvSpPr>
            <p:cNvPr id="19459" name="Freeform 2051"/>
            <p:cNvSpPr>
              <a:spLocks/>
            </p:cNvSpPr>
            <p:nvPr/>
          </p:nvSpPr>
          <p:spPr bwMode="auto">
            <a:xfrm>
              <a:off x="3394" y="999"/>
              <a:ext cx="2359" cy="3314"/>
            </a:xfrm>
            <a:custGeom>
              <a:avLst/>
              <a:gdLst>
                <a:gd name="T0" fmla="*/ 1905 w 2359"/>
                <a:gd name="T1" fmla="*/ 3312 h 3314"/>
                <a:gd name="T2" fmla="*/ 2358 w 2359"/>
                <a:gd name="T3" fmla="*/ 3313 h 3314"/>
                <a:gd name="T4" fmla="*/ 2358 w 2359"/>
                <a:gd name="T5" fmla="*/ 1437 h 3314"/>
                <a:gd name="T6" fmla="*/ 0 w 2359"/>
                <a:gd name="T7" fmla="*/ 0 h 3314"/>
                <a:gd name="T8" fmla="*/ 201 w 2359"/>
                <a:gd name="T9" fmla="*/ 150 h 3314"/>
                <a:gd name="T10" fmla="*/ 366 w 2359"/>
                <a:gd name="T11" fmla="*/ 279 h 3314"/>
                <a:gd name="T12" fmla="*/ 552 w 2359"/>
                <a:gd name="T13" fmla="*/ 441 h 3314"/>
                <a:gd name="T14" fmla="*/ 732 w 2359"/>
                <a:gd name="T15" fmla="*/ 612 h 3314"/>
                <a:gd name="T16" fmla="*/ 996 w 2359"/>
                <a:gd name="T17" fmla="*/ 903 h 3314"/>
                <a:gd name="T18" fmla="*/ 1230 w 2359"/>
                <a:gd name="T19" fmla="*/ 1212 h 3314"/>
                <a:gd name="T20" fmla="*/ 1400 w 2359"/>
                <a:gd name="T21" fmla="*/ 1482 h 3314"/>
                <a:gd name="T22" fmla="*/ 1548 w 2359"/>
                <a:gd name="T23" fmla="*/ 1761 h 3314"/>
                <a:gd name="T24" fmla="*/ 1665 w 2359"/>
                <a:gd name="T25" fmla="*/ 2040 h 3314"/>
                <a:gd name="T26" fmla="*/ 1751 w 2359"/>
                <a:gd name="T27" fmla="*/ 2295 h 3314"/>
                <a:gd name="T28" fmla="*/ 1809 w 2359"/>
                <a:gd name="T29" fmla="*/ 2511 h 3314"/>
                <a:gd name="T30" fmla="*/ 1863 w 2359"/>
                <a:gd name="T31" fmla="*/ 2778 h 3314"/>
                <a:gd name="T32" fmla="*/ 1890 w 2359"/>
                <a:gd name="T33" fmla="*/ 3012 h 3314"/>
                <a:gd name="T34" fmla="*/ 1905 w 2359"/>
                <a:gd name="T35" fmla="*/ 3312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folHlink">
                    <a:gamma/>
                    <a:shade val="46275"/>
                    <a:invGamma/>
                  </a:schemeClr>
                </a:gs>
                <a:gs pos="100000">
                  <a:schemeClr val="folHlink"/>
                </a:gs>
              </a:gsLst>
              <a:lin ang="0" scaled="1"/>
            </a:gradFill>
            <a:ln>
              <a:noFill/>
            </a:ln>
            <a:effectLst/>
            <a:extLst/>
          </p:spPr>
          <p:txBody>
            <a:bodyPr/>
            <a:lstStyle/>
            <a:p>
              <a:pPr>
                <a:defRPr/>
              </a:pPr>
              <a:endParaRPr lang="en-US">
                <a:ea typeface="+mn-ea"/>
              </a:endParaRPr>
            </a:p>
          </p:txBody>
        </p:sp>
        <p:sp>
          <p:nvSpPr>
            <p:cNvPr id="1033" name="Arc 2052"/>
            <p:cNvSpPr>
              <a:spLocks/>
            </p:cNvSpPr>
            <p:nvPr/>
          </p:nvSpPr>
          <p:spPr bwMode="auto">
            <a:xfrm>
              <a:off x="-5295" y="3"/>
              <a:ext cx="10596" cy="8624"/>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1" y="9670"/>
                    <a:pt x="9670" y="0"/>
                    <a:pt x="21599" y="0"/>
                  </a:cubicBezTo>
                </a:path>
                <a:path w="43200" h="43200" stroke="0" extrusionOk="0">
                  <a:moveTo>
                    <a:pt x="43200" y="21600"/>
                  </a:moveTo>
                  <a:cubicBezTo>
                    <a:pt x="43200" y="33529"/>
                    <a:pt x="33529" y="43200"/>
                    <a:pt x="21600" y="43200"/>
                  </a:cubicBezTo>
                  <a:cubicBezTo>
                    <a:pt x="9670" y="43200"/>
                    <a:pt x="0" y="33529"/>
                    <a:pt x="0" y="21600"/>
                  </a:cubicBezTo>
                  <a:cubicBezTo>
                    <a:pt x="-1" y="9670"/>
                    <a:pt x="9670" y="0"/>
                    <a:pt x="21599" y="0"/>
                  </a:cubicBezTo>
                  <a:lnTo>
                    <a:pt x="21600" y="21600"/>
                  </a:lnTo>
                  <a:lnTo>
                    <a:pt x="43200" y="21600"/>
                  </a:lnTo>
                  <a:close/>
                </a:path>
              </a:pathLst>
            </a:custGeom>
            <a:noFill/>
            <a:ln w="12700" cap="sq">
              <a:solidFill>
                <a:schemeClr val="folHlink"/>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ru-RU"/>
            </a:p>
          </p:txBody>
        </p:sp>
      </p:grpSp>
      <p:sp>
        <p:nvSpPr>
          <p:cNvPr id="19461" name="Rectangle 2053"/>
          <p:cNvSpPr>
            <a:spLocks noGrp="1" noChangeArrowheads="1"/>
          </p:cNvSpPr>
          <p:nvPr>
            <p:ph type="title"/>
          </p:nvPr>
        </p:nvSpPr>
        <p:spPr bwMode="auto">
          <a:xfrm>
            <a:off x="752475" y="650875"/>
            <a:ext cx="8886825" cy="1219200"/>
          </a:xfrm>
          <a:prstGeom prst="rect">
            <a:avLst/>
          </a:prstGeom>
          <a:noFill/>
          <a:ln>
            <a:noFill/>
          </a:ln>
          <a:effectLs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8" name="Rectangle 2054"/>
          <p:cNvSpPr>
            <a:spLocks noGrp="1" noChangeArrowheads="1"/>
          </p:cNvSpPr>
          <p:nvPr>
            <p:ph type="body" idx="1"/>
          </p:nvPr>
        </p:nvSpPr>
        <p:spPr bwMode="auto">
          <a:xfrm>
            <a:off x="752475" y="2112963"/>
            <a:ext cx="8548688" cy="438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182562" tIns="46038" rIns="182562"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463" name="Rectangle 2055"/>
          <p:cNvSpPr>
            <a:spLocks noGrp="1" noChangeArrowheads="1"/>
          </p:cNvSpPr>
          <p:nvPr>
            <p:ph type="dt" sz="half" idx="2"/>
          </p:nvPr>
        </p:nvSpPr>
        <p:spPr bwMode="auto">
          <a:xfrm>
            <a:off x="7937500" y="6872288"/>
            <a:ext cx="2095500" cy="406400"/>
          </a:xfrm>
          <a:prstGeom prst="rect">
            <a:avLst/>
          </a:prstGeom>
          <a:noFill/>
          <a:ln>
            <a:noFill/>
          </a:ln>
          <a:effectLst/>
          <a:extLst/>
        </p:spPr>
        <p:txBody>
          <a:bodyPr vert="horz" wrap="none" lIns="92075" tIns="46038" rIns="92075" bIns="46038" numCol="1" anchor="ctr" anchorCtr="0" compatLnSpc="1">
            <a:prstTxWarp prst="textNoShape">
              <a:avLst/>
            </a:prstTxWarp>
          </a:bodyPr>
          <a:lstStyle>
            <a:lvl1pPr algn="r">
              <a:defRPr kumimoji="0" sz="1400"/>
            </a:lvl1pPr>
          </a:lstStyle>
          <a:p>
            <a:fld id="{9EBC431B-F44C-424D-BB32-1DDEBDAD2E07}" type="datetime1">
              <a:rPr lang="en-US"/>
              <a:pPr/>
              <a:t>5/28/2016</a:t>
            </a:fld>
            <a:endParaRPr lang="en-US"/>
          </a:p>
        </p:txBody>
      </p:sp>
      <p:sp>
        <p:nvSpPr>
          <p:cNvPr id="19464" name="Rectangle 2056"/>
          <p:cNvSpPr>
            <a:spLocks noGrp="1" noChangeArrowheads="1"/>
          </p:cNvSpPr>
          <p:nvPr>
            <p:ph type="ftr" sz="quarter" idx="3"/>
          </p:nvPr>
        </p:nvSpPr>
        <p:spPr bwMode="auto">
          <a:xfrm>
            <a:off x="752475" y="6791325"/>
            <a:ext cx="4694238" cy="487363"/>
          </a:xfrm>
          <a:prstGeom prst="rect">
            <a:avLst/>
          </a:prstGeom>
          <a:noFill/>
          <a:ln>
            <a:noFill/>
          </a:ln>
          <a:effectLst/>
          <a:extLst/>
        </p:spPr>
        <p:txBody>
          <a:bodyPr vert="horz" wrap="none" lIns="92075" tIns="46038" rIns="92075" bIns="46038" numCol="1" anchor="ctr" anchorCtr="0" compatLnSpc="1">
            <a:prstTxWarp prst="textNoShape">
              <a:avLst/>
            </a:prstTxWarp>
          </a:bodyPr>
          <a:lstStyle>
            <a:lvl1pPr>
              <a:defRPr kumimoji="0" sz="1400">
                <a:latin typeface="Times New Roman" pitchFamily="18" charset="0"/>
                <a:ea typeface="+mn-ea"/>
                <a:cs typeface="+mn-cs"/>
              </a:defRPr>
            </a:lvl1pPr>
          </a:lstStyle>
          <a:p>
            <a:pPr>
              <a:defRPr/>
            </a:pPr>
            <a:r>
              <a:rPr lang="en-US"/>
              <a:t>Copyright by S. Mfune 1999</a:t>
            </a:r>
          </a:p>
        </p:txBody>
      </p:sp>
      <p:sp>
        <p:nvSpPr>
          <p:cNvPr id="19465" name="Rectangle 2057"/>
          <p:cNvSpPr>
            <a:spLocks noGrp="1" noChangeArrowheads="1"/>
          </p:cNvSpPr>
          <p:nvPr>
            <p:ph type="sldNum" sz="quarter" idx="4"/>
          </p:nvPr>
        </p:nvSpPr>
        <p:spPr bwMode="auto">
          <a:xfrm>
            <a:off x="7918450" y="6557963"/>
            <a:ext cx="2095500" cy="406400"/>
          </a:xfrm>
          <a:prstGeom prst="rect">
            <a:avLst/>
          </a:prstGeom>
          <a:noFill/>
          <a:ln>
            <a:noFill/>
          </a:ln>
          <a:effectLst/>
          <a:extLst/>
        </p:spPr>
        <p:txBody>
          <a:bodyPr vert="horz" wrap="none" lIns="92075" tIns="0" rIns="92075" bIns="0" numCol="1" anchor="b" anchorCtr="0" compatLnSpc="1">
            <a:prstTxWarp prst="textNoShape">
              <a:avLst/>
            </a:prstTxWarp>
          </a:bodyPr>
          <a:lstStyle>
            <a:lvl2pPr lvl="1" algn="r">
              <a:defRPr kumimoji="0" sz="1400">
                <a:latin typeface="Arial" pitchFamily="34" charset="0"/>
              </a:defRPr>
            </a:lvl2pPr>
          </a:lstStyle>
          <a:p>
            <a:pPr lvl="1"/>
            <a:fld id="{E74DBDB0-88F1-4C5C-B264-90A180B0531C}" type="slidenum">
              <a:rPr lang="en-US"/>
              <a:pPr lvl="1"/>
              <a:t>‹#›</a:t>
            </a:fld>
            <a:endParaRPr lang="en-US"/>
          </a:p>
        </p:txBody>
      </p: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Lst>
  <p:hf hdr="0" dt="0"/>
  <p:txStyles>
    <p:titleStyle>
      <a:lvl1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mj-lt"/>
          <a:ea typeface="MS PGothic" pitchFamily="34" charset="-128"/>
          <a:cs typeface="ＭＳ Ｐゴシック" charset="0"/>
        </a:defRPr>
      </a:lvl1pPr>
      <a:lvl2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Arial" charset="0"/>
          <a:ea typeface="MS PGothic" pitchFamily="34" charset="-128"/>
          <a:cs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Arial" charset="0"/>
          <a:ea typeface="MS PGothic" pitchFamily="34" charset="-128"/>
          <a:cs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Arial" charset="0"/>
          <a:ea typeface="MS PGothic" pitchFamily="34" charset="-128"/>
          <a:cs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Arial" charset="0"/>
          <a:ea typeface="MS PGothic" pitchFamily="34" charset="-128"/>
          <a:cs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C0C0C0"/>
            </a:outerShdw>
          </a:effectLst>
          <a:latin typeface="Arial" charset="0"/>
        </a:defRPr>
      </a:lvl6pPr>
      <a:lvl7pPr marL="914400" algn="l" rtl="0" fontAlgn="base">
        <a:spcBef>
          <a:spcPct val="0"/>
        </a:spcBef>
        <a:spcAft>
          <a:spcPct val="0"/>
        </a:spcAft>
        <a:defRPr sz="4400">
          <a:solidFill>
            <a:schemeClr val="tx2"/>
          </a:solidFill>
          <a:effectLst>
            <a:outerShdw blurRad="38100" dist="38100" dir="2700000" algn="tl">
              <a:srgbClr val="C0C0C0"/>
            </a:outerShdw>
          </a:effectLst>
          <a:latin typeface="Arial" charset="0"/>
        </a:defRPr>
      </a:lvl7pPr>
      <a:lvl8pPr marL="1371600" algn="l" rtl="0" fontAlgn="base">
        <a:spcBef>
          <a:spcPct val="0"/>
        </a:spcBef>
        <a:spcAft>
          <a:spcPct val="0"/>
        </a:spcAft>
        <a:defRPr sz="4400">
          <a:solidFill>
            <a:schemeClr val="tx2"/>
          </a:solidFill>
          <a:effectLst>
            <a:outerShdw blurRad="38100" dist="38100" dir="2700000" algn="tl">
              <a:srgbClr val="C0C0C0"/>
            </a:outerShdw>
          </a:effectLst>
          <a:latin typeface="Arial" charset="0"/>
        </a:defRPr>
      </a:lvl8pPr>
      <a:lvl9pPr marL="1828800" algn="l" rtl="0" fontAlgn="base">
        <a:spcBef>
          <a:spcPct val="0"/>
        </a:spcBef>
        <a:spcAft>
          <a:spcPct val="0"/>
        </a:spcAft>
        <a:defRPr sz="4400">
          <a:solidFill>
            <a:schemeClr val="tx2"/>
          </a:solidFill>
          <a:effectLst>
            <a:outerShdw blurRad="38100" dist="38100" dir="2700000" algn="tl">
              <a:srgbClr val="C0C0C0"/>
            </a:outerShdw>
          </a:effectLst>
          <a:latin typeface="Arial" charset="0"/>
        </a:defRPr>
      </a:lvl9pPr>
    </p:titleStyle>
    <p:bodyStyle>
      <a:lvl1pPr marL="342900" indent="-342900" algn="l" rtl="0" eaLnBrk="0" fontAlgn="base" hangingPunct="0">
        <a:lnSpc>
          <a:spcPct val="90000"/>
        </a:lnSpc>
        <a:spcBef>
          <a:spcPct val="20000"/>
        </a:spcBef>
        <a:spcAft>
          <a:spcPct val="0"/>
        </a:spcAft>
        <a:buClr>
          <a:schemeClr val="tx2"/>
        </a:buClr>
        <a:buSzPct val="75000"/>
        <a:buFont typeface="Wingdings" pitchFamily="2" charset="2"/>
        <a:buChar char="l"/>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00CCFF"/>
        </a:buClr>
        <a:buSzPct val="65000"/>
        <a:buFont typeface="Wingdings" pitchFamily="2" charset="2"/>
        <a:buChar char="l"/>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ea typeface="MS PGothic" pitchFamily="34" charset="-128"/>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1.xml"/><Relationship Id="rId7"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audio" Target="file:///C:\Program%20Files\Microsoft%20Office\Clipart\Pub60Cor\explr_01.mid" TargetMode="External"/><Relationship Id="rId6" Type="http://schemas.openxmlformats.org/officeDocument/2006/relationships/image" Target="../media/image3.wmf"/><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w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8.wmf"/><Relationship Id="rId4" Type="http://schemas.openxmlformats.org/officeDocument/2006/relationships/image" Target="../media/image37.wmf"/></Relationships>
</file>

<file path=ppt/slides/_rels/slide17.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4.wmf"/><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wmf"/><Relationship Id="rId4" Type="http://schemas.openxmlformats.org/officeDocument/2006/relationships/image" Target="../media/image46.wmf"/></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0.wmf"/><Relationship Id="rId4" Type="http://schemas.openxmlformats.org/officeDocument/2006/relationships/image" Target="../media/image49.wmf"/></Relationships>
</file>

<file path=ppt/slides/_rels/slide22.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2.wmf"/></Relationships>
</file>

<file path=ppt/slides/_rels/slide23.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2.wmf"/></Relationships>
</file>

<file path=ppt/slides/_rels/slide2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5.gif"/><Relationship Id="rId5" Type="http://schemas.openxmlformats.org/officeDocument/2006/relationships/image" Target="../media/image54.wmf"/><Relationship Id="rId4" Type="http://schemas.openxmlformats.org/officeDocument/2006/relationships/image" Target="../media/image53.wmf"/></Relationships>
</file>

<file path=ppt/slides/_rels/slide2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0.wmf"/><Relationship Id="rId5" Type="http://schemas.openxmlformats.org/officeDocument/2006/relationships/image" Target="../media/image57.wmf"/><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0.w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gi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image" Target="../media/image9.jpeg"/><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wmf"/></Relationships>
</file>

<file path=ppt/slides/_rels/slide31.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wmf"/><Relationship Id="rId4" Type="http://schemas.openxmlformats.org/officeDocument/2006/relationships/image" Target="../media/image71.wmf"/></Relationships>
</file>

<file path=ppt/slides/_rels/slide3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9.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wmf"/><Relationship Id="rId4" Type="http://schemas.openxmlformats.org/officeDocument/2006/relationships/image" Target="../media/image12.wmf"/></Relationships>
</file>

<file path=ppt/slides/_rels/slide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image" Target="../media/image17.wmf"/></Relationships>
</file>

<file path=ppt/slides/_rels/slide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wmf"/></Relationships>
</file>

<file path=ppt/slides/_rels/slide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chemeClr val="bg2"/>
        </a:solidFill>
        <a:effectLst/>
      </p:bgPr>
    </p:bg>
    <p:spTree>
      <p:nvGrpSpPr>
        <p:cNvPr id="1" name=""/>
        <p:cNvGrpSpPr/>
        <p:nvPr/>
      </p:nvGrpSpPr>
      <p:grpSpPr>
        <a:xfrm>
          <a:off x="0" y="0"/>
          <a:ext cx="0" cy="0"/>
          <a:chOff x="0" y="0"/>
          <a:chExt cx="0" cy="0"/>
        </a:xfrm>
      </p:grpSpPr>
      <p:sp>
        <p:nvSpPr>
          <p:cNvPr id="15363" name="Rectangle 9"/>
          <p:cNvSpPr>
            <a:spLocks noGrp="1" noChangeArrowheads="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5B9740F0-C61A-4FD3-9D27-E2014579522E}" type="slidenum">
              <a:rPr kumimoji="0" lang="en-US" sz="1400"/>
              <a:pPr lvl="1" eaLnBrk="1" hangingPunct="1"/>
              <a:t>1</a:t>
            </a:fld>
            <a:endParaRPr kumimoji="0" lang="en-US" sz="1400"/>
          </a:p>
        </p:txBody>
      </p:sp>
      <p:pic>
        <p:nvPicPr>
          <p:cNvPr id="15364" name="Picture 9" descr="ag00037_"/>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5800" y="4038600"/>
            <a:ext cx="20574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00" name="Rectangle 4"/>
          <p:cNvSpPr>
            <a:spLocks noGrp="1" noChangeArrowheads="1"/>
          </p:cNvSpPr>
          <p:nvPr>
            <p:ph type="ctrTitle"/>
          </p:nvPr>
        </p:nvSpPr>
        <p:spPr>
          <a:xfrm>
            <a:off x="336550" y="-304800"/>
            <a:ext cx="9721850" cy="1981200"/>
          </a:xfrm>
        </p:spPr>
        <p:txBody>
          <a:bodyPr/>
          <a:lstStyle/>
          <a:p>
            <a:pPr algn="ctr" eaLnBrk="1" hangingPunct="1">
              <a:lnSpc>
                <a:spcPct val="90000"/>
              </a:lnSpc>
            </a:pP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T</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en-US" sz="5400" b="1" smtClean="0">
                <a:effectLst>
                  <a:outerShdw blurRad="38100" dist="38100" dir="2700000" algn="tl">
                    <a:srgbClr val="FFFFFF"/>
                  </a:outerShdw>
                </a:effectLst>
                <a:latin typeface="Copenhagen" pitchFamily="18" charset="0"/>
              </a:rPr>
              <a:t/>
            </a:r>
            <a:br>
              <a:rPr lang="en-US" sz="5400" b="1" smtClean="0">
                <a:effectLst>
                  <a:outerShdw blurRad="38100" dist="38100" dir="2700000" algn="tl">
                    <a:srgbClr val="FFFFFF"/>
                  </a:outerShdw>
                </a:effectLst>
                <a:latin typeface="Copenhagen" pitchFamily="18" charset="0"/>
              </a:rPr>
            </a:br>
            <a:r>
              <a:rPr lang="ru-RU" sz="6000" b="1" smtClean="0"/>
              <a:t>10 заповедей для родителей</a:t>
            </a:r>
            <a:endParaRPr lang="en-US" sz="6000" b="1" smtClean="0">
              <a:effectLst>
                <a:outerShdw blurRad="38100" dist="38100" dir="2700000" algn="tl">
                  <a:srgbClr val="FFFFFF"/>
                </a:outerShdw>
              </a:effectLst>
              <a:latin typeface="Copenhagen" pitchFamily="18" charset="0"/>
            </a:endParaRPr>
          </a:p>
        </p:txBody>
      </p:sp>
      <p:pic>
        <p:nvPicPr>
          <p:cNvPr id="4106" name="explr_01.mid">
            <a:hlinkClick r:id="" action="ppaction://media"/>
          </p:cNvPr>
          <p:cNvPicPr>
            <a:picLocks noRot="1" noChangeAspect="1" noChangeArrowheads="1"/>
          </p:cNvPicPr>
          <p:nvPr>
            <a:audioFile r:link="rId1"/>
          </p:nvPr>
        </p:nvPicPr>
        <p:blipFill>
          <a:blip r:embed="rId5" cstate="print">
            <a:extLst>
              <a:ext uri="{28A0092B-C50C-407E-A947-70E740481C1C}">
                <a14:useLocalDpi xmlns="" xmlns:a14="http://schemas.microsoft.com/office/drawing/2010/main" val="0"/>
              </a:ext>
            </a:extLst>
          </a:blip>
          <a:srcRect/>
          <a:stretch>
            <a:fillRect/>
          </a:stretch>
        </p:blipFill>
        <p:spPr bwMode="auto">
          <a:xfrm>
            <a:off x="228600" y="0"/>
            <a:ext cx="1447800" cy="144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8" name="Picture 8" descr="C:\Users\mfunes\AppData\Local\Microsoft\Windows\Temporary Internet Files\Content.IE5\Q4GUZRYT\MC900089034[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640286" y="1600200"/>
            <a:ext cx="2960914" cy="182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9" name="Picture 9" descr="C:\Users\mfunes\AppData\Local\Microsoft\Windows\Temporary Internet Files\Content.IE5\00KGKTJD\MP900439310[1].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28600" y="1600200"/>
            <a:ext cx="3426354" cy="190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0" name="Picture 10" descr="C:\Users\mfunes\AppData\Local\Microsoft\Windows\Temporary Internet Files\Content.IE5\00KGKTJD\MC900156525[1].wmf"/>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315200" y="3962400"/>
            <a:ext cx="2133600" cy="335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Подзаголовок 10"/>
          <p:cNvSpPr>
            <a:spLocks noGrp="1"/>
          </p:cNvSpPr>
          <p:nvPr>
            <p:ph type="subTitle" sz="quarter" idx="1"/>
          </p:nvPr>
        </p:nvSpPr>
        <p:spPr>
          <a:xfrm>
            <a:off x="2971800" y="5562600"/>
            <a:ext cx="3962399" cy="1106488"/>
          </a:xfrm>
        </p:spPr>
        <p:txBody>
          <a:bodyPr/>
          <a:lstStyle/>
          <a:p>
            <a:pPr algn="ctr"/>
            <a:r>
              <a:rPr lang="ru-RU" sz="2800" b="1" err="1" smtClean="0"/>
              <a:t>Саустин</a:t>
            </a:r>
            <a:r>
              <a:rPr lang="ru-RU" sz="2800" b="1" smtClean="0"/>
              <a:t> </a:t>
            </a:r>
            <a:r>
              <a:rPr lang="ru-RU" sz="2800" b="1" err="1" smtClean="0"/>
              <a:t>Мфуне</a:t>
            </a:r>
            <a:r>
              <a:rPr lang="ru-RU" sz="2800" b="1" smtClean="0"/>
              <a:t>, </a:t>
            </a:r>
          </a:p>
          <a:p>
            <a:pPr algn="ctr"/>
            <a:endParaRPr lang="ru-RU" sz="2800" b="1" smtClean="0"/>
          </a:p>
          <a:p>
            <a:pPr algn="ctr"/>
            <a:r>
              <a:rPr lang="ru-RU" sz="2800" b="1" smtClean="0"/>
              <a:t>ОДС ГК</a:t>
            </a:r>
            <a:endParaRPr lang="ru-RU" sz="2800"/>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iterate type="lt">
                                    <p:tmPct val="100000"/>
                                  </p:iterate>
                                  <p:childTnLst>
                                    <p:set>
                                      <p:cBhvr>
                                        <p:cTn id="6" dur="1" fill="hold">
                                          <p:stCondLst>
                                            <p:cond delay="0"/>
                                          </p:stCondLst>
                                        </p:cTn>
                                        <p:tgtEl>
                                          <p:spTgt spid="4100"/>
                                        </p:tgtEl>
                                        <p:attrNameLst>
                                          <p:attrName>style.visibility</p:attrName>
                                        </p:attrNameLst>
                                      </p:cBhvr>
                                      <p:to>
                                        <p:strVal val="visible"/>
                                      </p:to>
                                    </p:set>
                                    <p:anim calcmode="lin" valueType="num">
                                      <p:cBhvr>
                                        <p:cTn id="7" dur="500" fill="hold"/>
                                        <p:tgtEl>
                                          <p:spTgt spid="4100"/>
                                        </p:tgtEl>
                                        <p:attrNameLst>
                                          <p:attrName>ppt_w</p:attrName>
                                        </p:attrNameLst>
                                      </p:cBhvr>
                                      <p:tavLst>
                                        <p:tav tm="0">
                                          <p:val>
                                            <p:fltVal val="0"/>
                                          </p:val>
                                        </p:tav>
                                        <p:tav tm="100000">
                                          <p:val>
                                            <p:strVal val="#ppt_w"/>
                                          </p:val>
                                        </p:tav>
                                      </p:tavLst>
                                    </p:anim>
                                    <p:anim calcmode="lin" valueType="num">
                                      <p:cBhvr>
                                        <p:cTn id="8" dur="500" fill="hold"/>
                                        <p:tgtEl>
                                          <p:spTgt spid="4100"/>
                                        </p:tgtEl>
                                        <p:attrNameLst>
                                          <p:attrName>ppt_h</p:attrName>
                                        </p:attrNameLst>
                                      </p:cBhvr>
                                      <p:tavLst>
                                        <p:tav tm="0">
                                          <p:val>
                                            <p:fltVal val="0"/>
                                          </p:val>
                                        </p:tav>
                                        <p:tav tm="100000">
                                          <p:val>
                                            <p:strVal val="#ppt_h"/>
                                          </p:val>
                                        </p:tav>
                                      </p:tavLst>
                                    </p:anim>
                                    <p:anim calcmode="lin" valueType="num">
                                      <p:cBhvr>
                                        <p:cTn id="9" dur="500" fill="hold"/>
                                        <p:tgtEl>
                                          <p:spTgt spid="410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10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4106"/>
                </p:tgtEl>
              </p:cMediaNode>
            </p:audio>
          </p:childTnLst>
        </p:cTn>
      </p:par>
    </p:tnLst>
    <p:bldLst>
      <p:bldP spid="410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4" descr="GCAH475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152399" y="1"/>
            <a:ext cx="1352533" cy="160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6081"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1471C344-6C58-481E-A284-81F67E30DAA3}" type="slidenum">
              <a:rPr kumimoji="0" lang="en-US" sz="1400">
                <a:latin typeface="Arial" pitchFamily="34" charset="0"/>
              </a:rPr>
              <a:pPr lvl="1" eaLnBrk="1" hangingPunct="1"/>
              <a:t>10</a:t>
            </a:fld>
            <a:endParaRPr kumimoji="0" lang="en-US" sz="1400"/>
          </a:p>
        </p:txBody>
      </p:sp>
      <p:sp>
        <p:nvSpPr>
          <p:cNvPr id="98306" name="Rectangle 2"/>
          <p:cNvSpPr>
            <a:spLocks noGrp="1" noChangeArrowheads="1"/>
          </p:cNvSpPr>
          <p:nvPr>
            <p:ph type="title"/>
          </p:nvPr>
        </p:nvSpPr>
        <p:spPr>
          <a:xfrm>
            <a:off x="1143000" y="533400"/>
            <a:ext cx="8001000" cy="1336675"/>
          </a:xfrm>
        </p:spPr>
        <p:txBody>
          <a:bodyPr/>
          <a:lstStyle/>
          <a:p>
            <a:pPr algn="ctr" eaLnBrk="1" hangingPunct="1"/>
            <a:r>
              <a:rPr lang="ru-RU" b="1" err="1" smtClean="0"/>
              <a:t>Эллен</a:t>
            </a:r>
            <a:r>
              <a:rPr lang="ru-RU" b="1" smtClean="0"/>
              <a:t> Уайт </a:t>
            </a:r>
            <a:br>
              <a:rPr lang="ru-RU" b="1" smtClean="0"/>
            </a:br>
            <a:r>
              <a:rPr lang="ru-RU" b="1" smtClean="0"/>
              <a:t>«</a:t>
            </a:r>
            <a:r>
              <a:rPr lang="ru-RU" b="1" i="1" u="sng" smtClean="0"/>
              <a:t>Воспитание детей» </a:t>
            </a:r>
            <a:r>
              <a:rPr lang="ru-RU" sz="2000" b="1" i="1" u="sng" smtClean="0"/>
              <a:t>(с</a:t>
            </a:r>
            <a:r>
              <a:rPr lang="ru-RU" sz="2000" b="1" smtClean="0"/>
              <a:t>. 193–195)</a:t>
            </a:r>
            <a:endParaRPr lang="en-US" sz="2000" smtClean="0"/>
          </a:p>
        </p:txBody>
      </p:sp>
      <p:sp>
        <p:nvSpPr>
          <p:cNvPr id="46083" name="Rectangle 3"/>
          <p:cNvSpPr>
            <a:spLocks noGrp="1" noChangeArrowheads="1"/>
          </p:cNvSpPr>
          <p:nvPr>
            <p:ph type="body" idx="1"/>
          </p:nvPr>
        </p:nvSpPr>
        <p:spPr>
          <a:xfrm>
            <a:off x="685800" y="2133600"/>
            <a:ext cx="8763000" cy="2819400"/>
          </a:xfrm>
        </p:spPr>
        <p:txBody>
          <a:bodyPr/>
          <a:lstStyle/>
          <a:p>
            <a:pPr lvl="0" latinLnBrk="1"/>
            <a:r>
              <a:rPr lang="ru-RU" sz="3600" smtClean="0"/>
              <a:t>Первые три года –– это время, когда </a:t>
            </a:r>
          </a:p>
          <a:p>
            <a:pPr lvl="0" latinLnBrk="1">
              <a:buNone/>
            </a:pPr>
            <a:r>
              <a:rPr lang="ru-RU" sz="3600" smtClean="0"/>
              <a:t>   закладываются основы характера. </a:t>
            </a:r>
          </a:p>
          <a:p>
            <a:pPr lvl="0" latinLnBrk="1"/>
            <a:r>
              <a:rPr lang="ru-RU" sz="3600" smtClean="0"/>
              <a:t>Именно в эти годы родители должны </a:t>
            </a:r>
          </a:p>
          <a:p>
            <a:pPr lvl="0" latinLnBrk="1">
              <a:buNone/>
            </a:pPr>
            <a:r>
              <a:rPr lang="ru-RU" sz="3600" smtClean="0"/>
              <a:t>   установить тесную связь с ребёнком. </a:t>
            </a:r>
          </a:p>
          <a:p>
            <a:pPr latinLnBrk="1"/>
            <a:endParaRPr lang="ru-RU" sz="3600" smtClean="0"/>
          </a:p>
          <a:p>
            <a:pPr marL="0" indent="0" eaLnBrk="1" hangingPunct="1">
              <a:buNone/>
            </a:pPr>
            <a:endParaRPr lang="en-US" sz="3600" b="1" smtClean="0"/>
          </a:p>
        </p:txBody>
      </p:sp>
      <p:pic>
        <p:nvPicPr>
          <p:cNvPr id="46084" name="Picture 4" descr="GCAH475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391399" y="4493306"/>
            <a:ext cx="2362201" cy="27837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7" name="Picture 4" descr="GCAH475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228600" y="4495800"/>
            <a:ext cx="2209800" cy="2638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8" name="Picture 4" descr="GCAH475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769350" y="-36513"/>
            <a:ext cx="1289050" cy="1560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2" name="Picture 2" descr="http://logosinfo.org/wp-content/uploads/2014/08/6_oldpeople_thumb_medium350_0.jpg"/>
          <p:cNvPicPr>
            <a:picLocks noChangeAspect="1" noChangeArrowheads="1"/>
          </p:cNvPicPr>
          <p:nvPr/>
        </p:nvPicPr>
        <p:blipFill>
          <a:blip r:embed="rId4" cstate="print"/>
          <a:srcRect/>
          <a:stretch>
            <a:fillRect/>
          </a:stretch>
        </p:blipFill>
        <p:spPr bwMode="auto">
          <a:xfrm>
            <a:off x="3657600" y="4140200"/>
            <a:ext cx="2667000" cy="31750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1462E315-B23C-4F10-87C6-E4FFA066CE5E}" type="slidenum">
              <a:rPr kumimoji="0" lang="en-US" sz="1400">
                <a:latin typeface="Arial" pitchFamily="34" charset="0"/>
              </a:rPr>
              <a:pPr lvl="1" eaLnBrk="1" hangingPunct="1"/>
              <a:t>11</a:t>
            </a:fld>
            <a:endParaRPr kumimoji="0" lang="en-US" sz="1400"/>
          </a:p>
        </p:txBody>
      </p:sp>
      <p:sp>
        <p:nvSpPr>
          <p:cNvPr id="98306" name="Rectangle 2"/>
          <p:cNvSpPr>
            <a:spLocks noGrp="1" noChangeArrowheads="1"/>
          </p:cNvSpPr>
          <p:nvPr>
            <p:ph type="title"/>
          </p:nvPr>
        </p:nvSpPr>
        <p:spPr>
          <a:xfrm>
            <a:off x="457200" y="1676400"/>
            <a:ext cx="5562600" cy="1219200"/>
          </a:xfrm>
        </p:spPr>
        <p:txBody>
          <a:bodyPr/>
          <a:lstStyle/>
          <a:p>
            <a:pPr algn="ctr" eaLnBrk="1" hangingPunct="1"/>
            <a:r>
              <a:rPr lang="en-US" b="1" smtClean="0"/>
              <a:t/>
            </a:r>
            <a:br>
              <a:rPr lang="en-US" b="1" smtClean="0"/>
            </a:br>
            <a:r>
              <a:rPr lang="en-US" b="1" smtClean="0"/>
              <a:t/>
            </a:r>
            <a:br>
              <a:rPr lang="en-US" b="1" smtClean="0"/>
            </a:br>
            <a:r>
              <a:rPr lang="en-US" b="1" smtClean="0"/>
              <a:t/>
            </a:r>
            <a:br>
              <a:rPr lang="en-US" b="1" smtClean="0"/>
            </a:br>
            <a:r>
              <a:rPr lang="en-US" b="1" smtClean="0"/>
              <a:t/>
            </a:r>
            <a:br>
              <a:rPr lang="en-US" b="1" smtClean="0"/>
            </a:br>
            <a:r>
              <a:rPr lang="en-US" b="1" smtClean="0"/>
              <a:t/>
            </a:r>
            <a:br>
              <a:rPr lang="en-US" b="1" smtClean="0"/>
            </a:br>
            <a:r>
              <a:rPr lang="en-US" b="1" smtClean="0"/>
              <a:t/>
            </a:r>
            <a:br>
              <a:rPr lang="en-US" b="1" smtClean="0"/>
            </a:br>
            <a:r>
              <a:rPr lang="en-US" b="1" smtClean="0"/>
              <a:t/>
            </a:r>
            <a:br>
              <a:rPr lang="en-US" b="1" smtClean="0"/>
            </a:br>
            <a:r>
              <a:rPr lang="en-US" b="1" smtClean="0"/>
              <a:t/>
            </a:r>
            <a:br>
              <a:rPr lang="en-US" b="1" smtClean="0"/>
            </a:br>
            <a:r>
              <a:rPr lang="ru-RU" b="1" smtClean="0"/>
              <a:t>У </a:t>
            </a:r>
            <a:r>
              <a:rPr lang="ru-RU" b="1" i="1" u="sng" err="1" smtClean="0"/>
              <a:t>Иохаведы</a:t>
            </a:r>
            <a:r>
              <a:rPr lang="ru-RU" b="1" smtClean="0"/>
              <a:t> и </a:t>
            </a:r>
            <a:r>
              <a:rPr lang="ru-RU" b="1" i="1" u="sng" err="1" smtClean="0"/>
              <a:t>Амрама</a:t>
            </a:r>
            <a:r>
              <a:rPr lang="ru-RU" b="1" smtClean="0"/>
              <a:t> было только 12 лет для воспитания Моисея. </a:t>
            </a:r>
            <a:endParaRPr lang="en-US" smtClean="0"/>
          </a:p>
        </p:txBody>
      </p:sp>
      <p:pic>
        <p:nvPicPr>
          <p:cNvPr id="64514" name="Picture 2" descr="http://degdar.kz/wp-content/uploads/2015/04/6queen-egypt-moses600.jpg"/>
          <p:cNvPicPr>
            <a:picLocks noChangeAspect="1" noChangeArrowheads="1"/>
          </p:cNvPicPr>
          <p:nvPr/>
        </p:nvPicPr>
        <p:blipFill>
          <a:blip r:embed="rId3" cstate="print"/>
          <a:srcRect/>
          <a:stretch>
            <a:fillRect/>
          </a:stretch>
        </p:blipFill>
        <p:spPr bwMode="auto">
          <a:xfrm>
            <a:off x="5638800" y="1415351"/>
            <a:ext cx="4573526" cy="5899849"/>
          </a:xfrm>
          <a:prstGeom prst="rect">
            <a:avLst/>
          </a:prstGeom>
          <a:noFill/>
          <a:effectLst>
            <a:softEdge rad="317500"/>
          </a:effectLst>
        </p:spPr>
      </p:pic>
      <p:pic>
        <p:nvPicPr>
          <p:cNvPr id="64516" name="Picture 4" descr="http://www.playing-field.ru/img/2015/051810/5839951"/>
          <p:cNvPicPr>
            <a:picLocks noChangeAspect="1" noChangeArrowheads="1"/>
          </p:cNvPicPr>
          <p:nvPr/>
        </p:nvPicPr>
        <p:blipFill>
          <a:blip r:embed="rId4" cstate="print"/>
          <a:srcRect/>
          <a:stretch>
            <a:fillRect/>
          </a:stretch>
        </p:blipFill>
        <p:spPr bwMode="auto">
          <a:xfrm>
            <a:off x="1524000" y="228600"/>
            <a:ext cx="2743200" cy="2947416"/>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9182100" cy="4572000"/>
          </a:xfrm>
        </p:spPr>
        <p:txBody>
          <a:bodyPr/>
          <a:lstStyle/>
          <a:p>
            <a:pPr latinLnBrk="1"/>
            <a:r>
              <a:rPr lang="ru-RU" sz="6000" b="1" dirty="0" smtClean="0"/>
              <a:t>Идолы, отвлекающие  от воспитания детей: </a:t>
            </a:r>
            <a:endParaRPr lang="ru-RU" sz="6000" dirty="0"/>
          </a:p>
        </p:txBody>
      </p:sp>
      <p:sp>
        <p:nvSpPr>
          <p:cNvPr id="50178" name="Footer Placeholder 3"/>
          <p:cNvSpPr>
            <a:spLocks noGrp="1"/>
          </p:cNvSpPr>
          <p:nvPr>
            <p:ph type="ftr" sz="quarter" idx="1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eaLnBrk="1" hangingPunct="1"/>
            <a:endParaRPr kumimoji="0" lang="ru-RU" sz="1400" smtClean="0"/>
          </a:p>
        </p:txBody>
      </p:sp>
      <p:sp>
        <p:nvSpPr>
          <p:cNvPr id="50179" name="Slide Number Placeholder 4"/>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51898065-D620-4823-BDFB-4ABAA937857E}" type="slidenum">
              <a:rPr kumimoji="0" lang="en-US" sz="1400">
                <a:latin typeface="Arial" pitchFamily="34" charset="0"/>
              </a:rPr>
              <a:pPr lvl="1" eaLnBrk="1" hangingPunct="1"/>
              <a:t>12</a:t>
            </a:fld>
            <a:endParaRPr kumimoji="0" lang="en-US" sz="1400"/>
          </a:p>
        </p:txBody>
      </p:sp>
      <p:pic>
        <p:nvPicPr>
          <p:cNvPr id="50182" name="Picture 9" descr="C:\Users\mfunes\AppData\Local\Microsoft\Windows\Temporary Internet Files\Content.IE5\3X1HKVA9\MC900438997[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086600" y="381000"/>
            <a:ext cx="2057400" cy="2194560"/>
          </a:xfrm>
          <a:prstGeom prst="rect">
            <a:avLst/>
          </a:prstGeom>
          <a:noFill/>
          <a:ln>
            <a:noFill/>
          </a:ln>
          <a:effectLst>
            <a:softEdge rad="1270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3" name="Picture 12" descr="C:\Users\mfunes\AppData\Local\Microsoft\Windows\Temporary Internet Files\Content.IE5\NRFVQZZT\MC900444658[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5800" y="4876800"/>
            <a:ext cx="1676400" cy="2203450"/>
          </a:xfrm>
          <a:prstGeom prst="rect">
            <a:avLst/>
          </a:prstGeom>
          <a:noFill/>
          <a:ln>
            <a:noFill/>
          </a:ln>
          <a:effectLst>
            <a:softEdge rad="63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66" name="Picture 2" descr="http://www.androidcentral.com/sites/androidcentral.com/files/styles/xlarge_wm_brw/public/article_images/2015/04/Alcatel-Idol-3-5.jpg?itok=o4bwk28Z"/>
          <p:cNvPicPr>
            <a:picLocks noChangeAspect="1" noChangeArrowheads="1"/>
          </p:cNvPicPr>
          <p:nvPr/>
        </p:nvPicPr>
        <p:blipFill>
          <a:blip r:embed="rId5" cstate="print"/>
          <a:srcRect l="17969" r="16406" b="6250"/>
          <a:stretch>
            <a:fillRect/>
          </a:stretch>
        </p:blipFill>
        <p:spPr bwMode="auto">
          <a:xfrm>
            <a:off x="914400" y="381000"/>
            <a:ext cx="1981200" cy="2286000"/>
          </a:xfrm>
          <a:prstGeom prst="rect">
            <a:avLst/>
          </a:prstGeom>
          <a:noFill/>
          <a:effectLst>
            <a:softEdge rad="127000"/>
          </a:effectLst>
        </p:spPr>
      </p:pic>
      <p:pic>
        <p:nvPicPr>
          <p:cNvPr id="62468" name="Picture 4" descr="http://www.halloween-hill-props.com/files/2954852/uploaded/seth.jpg"/>
          <p:cNvPicPr>
            <a:picLocks noChangeAspect="1" noChangeArrowheads="1"/>
          </p:cNvPicPr>
          <p:nvPr/>
        </p:nvPicPr>
        <p:blipFill>
          <a:blip r:embed="rId6" cstate="print"/>
          <a:srcRect/>
          <a:stretch>
            <a:fillRect/>
          </a:stretch>
        </p:blipFill>
        <p:spPr bwMode="auto">
          <a:xfrm>
            <a:off x="7543800" y="4572000"/>
            <a:ext cx="1752600" cy="2605689"/>
          </a:xfrm>
          <a:prstGeom prst="rect">
            <a:avLst/>
          </a:prstGeom>
          <a:noFill/>
          <a:effectLst>
            <a:softEdge rad="127000"/>
          </a:effectLst>
        </p:spPr>
      </p:pic>
      <p:sp>
        <p:nvSpPr>
          <p:cNvPr id="10" name="Содержимое 9"/>
          <p:cNvSpPr>
            <a:spLocks noGrp="1"/>
          </p:cNvSpPr>
          <p:nvPr>
            <p:ph idx="1"/>
          </p:nvPr>
        </p:nvSpPr>
        <p:spPr/>
        <p:txBody>
          <a:bodyPr/>
          <a:lstStyle/>
          <a:p>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7A6AFB43-C0DD-45C5-872F-DCF95C5A2690}" type="slidenum">
              <a:rPr kumimoji="0" lang="en-US" sz="1400">
                <a:latin typeface="Arial" pitchFamily="34" charset="0"/>
              </a:rPr>
              <a:pPr lvl="1" eaLnBrk="1" hangingPunct="1"/>
              <a:t>13</a:t>
            </a:fld>
            <a:endParaRPr kumimoji="0" lang="en-US" sz="1400"/>
          </a:p>
        </p:txBody>
      </p:sp>
      <p:sp>
        <p:nvSpPr>
          <p:cNvPr id="32772" name="Rectangle 4"/>
          <p:cNvSpPr>
            <a:spLocks noGrp="1" noChangeArrowheads="1"/>
          </p:cNvSpPr>
          <p:nvPr>
            <p:ph type="body" idx="1"/>
          </p:nvPr>
        </p:nvSpPr>
        <p:spPr>
          <a:xfrm>
            <a:off x="303213" y="914400"/>
            <a:ext cx="8843962" cy="5588000"/>
          </a:xfrm>
          <a:noFill/>
        </p:spPr>
        <p:txBody>
          <a:bodyPr/>
          <a:lstStyle/>
          <a:p>
            <a:pPr algn="ctr" eaLnBrk="1" hangingPunct="1">
              <a:buFont typeface="Wingdings" pitchFamily="2" charset="2"/>
              <a:buNone/>
            </a:pPr>
            <a:r>
              <a:rPr lang="en-GB" i="1" smtClean="0">
                <a:solidFill>
                  <a:srgbClr val="00B050"/>
                </a:solidFill>
                <a:latin typeface="Arial" pitchFamily="34" charset="0"/>
              </a:rPr>
              <a:t> </a:t>
            </a:r>
          </a:p>
          <a:p>
            <a:pPr algn="ctr" eaLnBrk="1" hangingPunct="1">
              <a:buFont typeface="Wingdings" pitchFamily="2" charset="2"/>
              <a:buNone/>
            </a:pPr>
            <a:endParaRPr lang="en-GB" b="1" i="1" smtClean="0">
              <a:solidFill>
                <a:srgbClr val="00B050"/>
              </a:solidFill>
              <a:latin typeface="Arial" pitchFamily="34" charset="0"/>
            </a:endParaRPr>
          </a:p>
          <a:p>
            <a:pPr algn="ctr" eaLnBrk="1" hangingPunct="1">
              <a:buFont typeface="Wingdings" pitchFamily="2" charset="2"/>
              <a:buNone/>
            </a:pPr>
            <a:endParaRPr lang="en-US" b="1" i="1" smtClean="0">
              <a:solidFill>
                <a:srgbClr val="00B050"/>
              </a:solidFill>
              <a:latin typeface="Arial" pitchFamily="34" charset="0"/>
            </a:endParaRPr>
          </a:p>
        </p:txBody>
      </p:sp>
      <p:sp>
        <p:nvSpPr>
          <p:cNvPr id="32773" name="Text Box 5"/>
          <p:cNvSpPr>
            <a:spLocks noGrp="1" noChangeArrowheads="1"/>
          </p:cNvSpPr>
          <p:nvPr>
            <p:ph type="title"/>
          </p:nvPr>
        </p:nvSpPr>
        <p:spPr>
          <a:xfrm>
            <a:off x="685800" y="685800"/>
            <a:ext cx="8886825" cy="4876800"/>
          </a:xfrm>
          <a:ln w="12700" cap="flat">
            <a:solidFill>
              <a:schemeClr val="tx1"/>
            </a:solidFill>
            <a:miter lim="800000"/>
            <a:headEnd type="none" w="sm" len="sm"/>
            <a:tailEnd type="none" w="sm" len="sm"/>
          </a:ln>
          <a:effectLst>
            <a:outerShdw blurRad="50800" dist="50800" dir="5400000" algn="ctr" rotWithShape="0">
              <a:schemeClr val="accent1">
                <a:lumMod val="75000"/>
              </a:schemeClr>
            </a:outerShdw>
          </a:effectLst>
        </p:spPr>
        <p:txBody>
          <a:bodyPr/>
          <a:lstStyle/>
          <a:p>
            <a:pPr algn="ctr" eaLnBrk="1" hangingPunct="1"/>
            <a:r>
              <a:rPr lang="ru-RU" b="1" dirty="0" smtClean="0">
                <a:solidFill>
                  <a:schemeClr val="tx1"/>
                </a:solidFill>
                <a:effectLst/>
              </a:rPr>
              <a:t>Работа</a:t>
            </a:r>
            <a:r>
              <a:rPr lang="en-GB" b="1" dirty="0" smtClean="0">
                <a:solidFill>
                  <a:schemeClr val="tx1"/>
                </a:solidFill>
                <a:effectLst/>
              </a:rPr>
              <a:t/>
            </a:r>
            <a:br>
              <a:rPr lang="en-GB" b="1" dirty="0" smtClean="0">
                <a:solidFill>
                  <a:schemeClr val="tx1"/>
                </a:solidFill>
                <a:effectLst/>
              </a:rPr>
            </a:br>
            <a:r>
              <a:rPr lang="ru-RU" sz="3200" b="1" dirty="0" smtClean="0"/>
              <a:t>«Если бы я мог взобраться на самое высокое место в Афинах, я бы громко провозгласил: ”Дорогие соотечественники, почему вы тщательно обтёсываете каждый камень, чтобы заработать на нём, и так мало заботитесь о своих детях, которым однажды всё это богатство передадите?”»</a:t>
            </a:r>
            <a:br>
              <a:rPr lang="ru-RU" sz="3200" b="1" dirty="0" smtClean="0"/>
            </a:br>
            <a:r>
              <a:rPr lang="ru-RU" sz="3200" b="1" dirty="0" smtClean="0"/>
              <a:t>                                                           Сократ</a:t>
            </a:r>
            <a:br>
              <a:rPr lang="ru-RU" sz="3200" b="1" dirty="0" smtClean="0"/>
            </a:br>
            <a:r>
              <a:rPr lang="en-US" altLang="ja-JP" sz="3000" b="1" i="1" dirty="0" smtClean="0">
                <a:solidFill>
                  <a:srgbClr val="000000"/>
                </a:solidFill>
              </a:rPr>
              <a:t/>
            </a:r>
            <a:br>
              <a:rPr lang="en-US" altLang="ja-JP" sz="3000" b="1" i="1" dirty="0" smtClean="0">
                <a:solidFill>
                  <a:srgbClr val="000000"/>
                </a:solidFill>
              </a:rPr>
            </a:br>
            <a:endParaRPr lang="en-US" sz="3000" b="1" i="1" dirty="0" smtClean="0">
              <a:solidFill>
                <a:srgbClr val="000000"/>
              </a:solidFill>
              <a:effectLst/>
              <a:latin typeface="Times New Roman" pitchFamily="18" charset="0"/>
            </a:endParaRPr>
          </a:p>
        </p:txBody>
      </p:sp>
      <p:pic>
        <p:nvPicPr>
          <p:cNvPr id="52228" name="Picture 8" descr="pe02002_"/>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7315200" y="5105400"/>
            <a:ext cx="1874982" cy="2209800"/>
          </a:xfrm>
          <a:prstGeom prst="rect">
            <a:avLst/>
          </a:prstGeom>
          <a:noFill/>
          <a:ln>
            <a:noFill/>
          </a:ln>
          <a:effectLst>
            <a:softEdge rad="63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18" name="Picture 2" descr="http://www.omnifocus.nl/files/Omnifocus%20website%202%20Dienstverlening.jpg"/>
          <p:cNvPicPr>
            <a:picLocks noChangeAspect="1" noChangeArrowheads="1"/>
          </p:cNvPicPr>
          <p:nvPr/>
        </p:nvPicPr>
        <p:blipFill>
          <a:blip r:embed="rId4" cstate="print"/>
          <a:srcRect/>
          <a:stretch>
            <a:fillRect/>
          </a:stretch>
        </p:blipFill>
        <p:spPr bwMode="auto">
          <a:xfrm>
            <a:off x="838200" y="4800600"/>
            <a:ext cx="3657600" cy="2286000"/>
          </a:xfrm>
          <a:prstGeom prst="rect">
            <a:avLst/>
          </a:prstGeom>
          <a:noFill/>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additive="base">
                                        <p:cTn id="7" dur="500" fill="hold"/>
                                        <p:tgtEl>
                                          <p:spTgt spid="32773"/>
                                        </p:tgtEl>
                                        <p:attrNameLst>
                                          <p:attrName>ppt_x</p:attrName>
                                        </p:attrNameLst>
                                      </p:cBhvr>
                                      <p:tavLst>
                                        <p:tav tm="0">
                                          <p:val>
                                            <p:strVal val="1+#ppt_w/2"/>
                                          </p:val>
                                        </p:tav>
                                        <p:tav tm="100000">
                                          <p:val>
                                            <p:strVal val="#ppt_x"/>
                                          </p:val>
                                        </p:tav>
                                      </p:tavLst>
                                    </p:anim>
                                    <p:anim calcmode="lin" valueType="num">
                                      <p:cBhvr additive="base">
                                        <p:cTn id="8"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32772">
                                            <p:txEl>
                                              <p:pRg st="0" end="0"/>
                                            </p:txEl>
                                          </p:spTgt>
                                        </p:tgtEl>
                                        <p:attrNameLst>
                                          <p:attrName>style.visibility</p:attrName>
                                        </p:attrNameLst>
                                      </p:cBhvr>
                                      <p:to>
                                        <p:strVal val="visible"/>
                                      </p:to>
                                    </p:set>
                                    <p:animEffect transition="in" filter="barn(inHorizontal)">
                                      <p:cBhvr>
                                        <p:cTn id="13" dur="500"/>
                                        <p:tgtEl>
                                          <p:spTgt spid="327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autoUpdateAnimBg="0"/>
      <p:bldP spid="3277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F5446AA6-A528-45E4-8A47-D9185BD2A429}" type="slidenum">
              <a:rPr kumimoji="0" lang="en-US" sz="1400">
                <a:latin typeface="Arial" pitchFamily="34" charset="0"/>
              </a:rPr>
              <a:pPr lvl="1" eaLnBrk="1" hangingPunct="1"/>
              <a:t>14</a:t>
            </a:fld>
            <a:endParaRPr kumimoji="0" lang="en-US" sz="1400"/>
          </a:p>
        </p:txBody>
      </p:sp>
      <p:sp>
        <p:nvSpPr>
          <p:cNvPr id="33795" name="Rectangle 3"/>
          <p:cNvSpPr>
            <a:spLocks noGrp="1" noChangeArrowheads="1"/>
          </p:cNvSpPr>
          <p:nvPr>
            <p:ph type="body" idx="1"/>
          </p:nvPr>
        </p:nvSpPr>
        <p:spPr>
          <a:xfrm>
            <a:off x="1295400" y="685800"/>
            <a:ext cx="8548688" cy="1143000"/>
          </a:xfrm>
        </p:spPr>
        <p:txBody>
          <a:bodyPr/>
          <a:lstStyle/>
          <a:p>
            <a:pPr lvl="0" algn="ctr" eaLnBrk="1" hangingPunct="1">
              <a:buNone/>
            </a:pPr>
            <a:r>
              <a:rPr lang="ru-RU" sz="4400" b="1" smtClean="0">
                <a:latin typeface="Arial" pitchFamily="34" charset="0"/>
              </a:rPr>
              <a:t> </a:t>
            </a:r>
            <a:r>
              <a:rPr lang="ru-RU" sz="4800" b="1" smtClean="0"/>
              <a:t>Друзья, гости</a:t>
            </a:r>
            <a:endParaRPr lang="ru-RU" sz="4800" smtClean="0"/>
          </a:p>
          <a:p>
            <a:pPr algn="ctr" eaLnBrk="1" hangingPunct="1">
              <a:buNone/>
            </a:pPr>
            <a:endParaRPr lang="en-GB" smtClean="0">
              <a:latin typeface="Arial" pitchFamily="34" charset="0"/>
            </a:endParaRPr>
          </a:p>
        </p:txBody>
      </p:sp>
      <p:pic>
        <p:nvPicPr>
          <p:cNvPr id="54275" name="Picture 7" descr="C:\Users\mfunes\AppData\Local\Microsoft\Windows\Temporary Internet Files\Content.IE5\3X1HKVA9\MC900057313[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5545" y="2667000"/>
            <a:ext cx="3669832"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0" name="Picture 2" descr="http://s00.yaplakal.com/pics/pics_original/7/6/4/1449467.jpg"/>
          <p:cNvPicPr>
            <a:picLocks noChangeAspect="1" noChangeArrowheads="1"/>
          </p:cNvPicPr>
          <p:nvPr/>
        </p:nvPicPr>
        <p:blipFill>
          <a:blip r:embed="rId5" cstate="print"/>
          <a:srcRect/>
          <a:stretch>
            <a:fillRect/>
          </a:stretch>
        </p:blipFill>
        <p:spPr bwMode="auto">
          <a:xfrm>
            <a:off x="4119044" y="2743200"/>
            <a:ext cx="5644082" cy="4191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1"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2CB942FB-A279-4293-9412-5A3D08C70585}" type="slidenum">
              <a:rPr kumimoji="0" lang="en-US" sz="1400">
                <a:latin typeface="Arial" pitchFamily="34" charset="0"/>
              </a:rPr>
              <a:pPr lvl="1" eaLnBrk="1" hangingPunct="1"/>
              <a:t>15</a:t>
            </a:fld>
            <a:endParaRPr kumimoji="0" lang="en-US" sz="1400"/>
          </a:p>
        </p:txBody>
      </p:sp>
      <p:sp>
        <p:nvSpPr>
          <p:cNvPr id="33795" name="Rectangle 3"/>
          <p:cNvSpPr>
            <a:spLocks noGrp="1" noChangeArrowheads="1"/>
          </p:cNvSpPr>
          <p:nvPr>
            <p:ph type="body" idx="1"/>
          </p:nvPr>
        </p:nvSpPr>
        <p:spPr>
          <a:xfrm>
            <a:off x="3048000" y="304800"/>
            <a:ext cx="7010400" cy="4419600"/>
          </a:xfrm>
        </p:spPr>
        <p:txBody>
          <a:bodyPr/>
          <a:lstStyle/>
          <a:p>
            <a:pPr lvl="0" algn="ctr" latinLnBrk="1">
              <a:buNone/>
            </a:pPr>
            <a:r>
              <a:rPr lang="ru-RU" sz="5400" b="1" smtClean="0"/>
              <a:t>Развлечения:</a:t>
            </a:r>
          </a:p>
          <a:p>
            <a:pPr lvl="0" algn="ctr" latinLnBrk="1">
              <a:buNone/>
            </a:pPr>
            <a:endParaRPr lang="ru-RU" sz="4400" b="1" smtClean="0"/>
          </a:p>
          <a:p>
            <a:pPr lvl="0" algn="ctr" latinLnBrk="1">
              <a:buNone/>
            </a:pPr>
            <a:r>
              <a:rPr lang="ru-RU" sz="4400" b="1" smtClean="0"/>
              <a:t> телевидение </a:t>
            </a:r>
          </a:p>
          <a:p>
            <a:pPr lvl="0" algn="ctr" latinLnBrk="1">
              <a:buNone/>
            </a:pPr>
            <a:r>
              <a:rPr lang="ru-RU" sz="4400" b="1" smtClean="0"/>
              <a:t>(спорт, новости), </a:t>
            </a:r>
          </a:p>
          <a:p>
            <a:pPr lvl="0" algn="ctr" latinLnBrk="1">
              <a:buNone/>
            </a:pPr>
            <a:r>
              <a:rPr lang="ru-RU" sz="4400" b="1" smtClean="0"/>
              <a:t>радио, </a:t>
            </a:r>
          </a:p>
          <a:p>
            <a:pPr lvl="0" algn="ctr" latinLnBrk="1">
              <a:buNone/>
            </a:pPr>
            <a:r>
              <a:rPr lang="ru-RU" sz="4400" b="1" smtClean="0"/>
              <a:t>интернет, </a:t>
            </a:r>
          </a:p>
          <a:p>
            <a:pPr lvl="0" algn="ctr" latinLnBrk="1">
              <a:buNone/>
            </a:pPr>
            <a:r>
              <a:rPr lang="ru-RU" sz="4400" b="1" smtClean="0"/>
              <a:t>социальные сети, </a:t>
            </a:r>
          </a:p>
          <a:p>
            <a:pPr lvl="0" algn="ctr" latinLnBrk="1">
              <a:buNone/>
            </a:pPr>
            <a:r>
              <a:rPr lang="ru-RU" sz="4400" b="1" smtClean="0"/>
              <a:t>чтение, </a:t>
            </a:r>
          </a:p>
          <a:p>
            <a:pPr lvl="0" algn="ctr" latinLnBrk="1">
              <a:buNone/>
            </a:pPr>
            <a:r>
              <a:rPr lang="ru-RU" sz="4400" b="1" smtClean="0"/>
              <a:t>    и т. д.</a:t>
            </a:r>
            <a:r>
              <a:rPr lang="en-GB" smtClean="0">
                <a:latin typeface="Arial" pitchFamily="34" charset="0"/>
              </a:rPr>
              <a:t>	</a:t>
            </a:r>
            <a:endParaRPr lang="en-US" smtClean="0">
              <a:latin typeface="Arial" pitchFamily="34" charset="0"/>
            </a:endParaRPr>
          </a:p>
        </p:txBody>
      </p:sp>
      <p:graphicFrame>
        <p:nvGraphicFramePr>
          <p:cNvPr id="56323" name="Object 6"/>
          <p:cNvGraphicFramePr>
            <a:graphicFrameLocks noChangeAspect="1"/>
          </p:cNvGraphicFramePr>
          <p:nvPr/>
        </p:nvGraphicFramePr>
        <p:xfrm>
          <a:off x="0" y="990600"/>
          <a:ext cx="3398334" cy="5257800"/>
        </p:xfrm>
        <a:graphic>
          <a:graphicData uri="http://schemas.openxmlformats.org/presentationml/2006/ole">
            <p:oleObj spid="_x0000_s56368" name="Clip" r:id="rId4" imgW="3284538" imgH="4191000"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565AADE8-39C4-4F84-8481-59F0FFC45FE5}" type="slidenum">
              <a:rPr kumimoji="0" lang="en-US" sz="1400">
                <a:latin typeface="Arial" pitchFamily="34" charset="0"/>
              </a:rPr>
              <a:pPr lvl="1" eaLnBrk="1" hangingPunct="1"/>
              <a:t>16</a:t>
            </a:fld>
            <a:endParaRPr kumimoji="0" lang="en-US" sz="1400"/>
          </a:p>
        </p:txBody>
      </p:sp>
      <p:sp>
        <p:nvSpPr>
          <p:cNvPr id="26627" name="Text Box 7"/>
          <p:cNvSpPr txBox="1">
            <a:spLocks noChangeArrowheads="1"/>
          </p:cNvSpPr>
          <p:nvPr/>
        </p:nvSpPr>
        <p:spPr bwMode="auto">
          <a:xfrm>
            <a:off x="914400" y="228600"/>
            <a:ext cx="8305800" cy="708025"/>
          </a:xfrm>
          <a:prstGeom prst="rect">
            <a:avLst/>
          </a:prstGeom>
          <a:noFill/>
          <a:ln w="12700">
            <a:noFill/>
            <a:miter lim="800000"/>
            <a:headEnd type="none" w="sm" len="sm"/>
            <a:tailEnd type="none" w="sm" len="sm"/>
          </a:ln>
        </p:spPr>
        <p:txBody>
          <a:bodyPr>
            <a:spAutoFit/>
          </a:bodyPr>
          <a:lstStyle/>
          <a:p>
            <a:pPr algn="ctr">
              <a:spcBef>
                <a:spcPct val="50000"/>
              </a:spcBef>
              <a:defRPr/>
            </a:pPr>
            <a:r>
              <a:rPr kumimoji="0" lang="ru-RU" sz="4000" b="1" smtClean="0">
                <a:solidFill>
                  <a:srgbClr val="CC0000"/>
                </a:solidFill>
                <a:latin typeface="+mj-lt"/>
                <a:ea typeface="+mn-ea"/>
              </a:rPr>
              <a:t>Заповедь </a:t>
            </a:r>
            <a:r>
              <a:rPr kumimoji="0" lang="en-US" sz="4000" b="1" smtClean="0">
                <a:solidFill>
                  <a:srgbClr val="CC0000"/>
                </a:solidFill>
                <a:latin typeface="+mj-lt"/>
                <a:ea typeface="+mn-ea"/>
              </a:rPr>
              <a:t>3</a:t>
            </a:r>
            <a:r>
              <a:rPr kumimoji="0" lang="ru-RU" sz="4000" b="1" smtClean="0">
                <a:solidFill>
                  <a:srgbClr val="CC0000"/>
                </a:solidFill>
                <a:latin typeface="+mj-lt"/>
                <a:ea typeface="+mn-ea"/>
              </a:rPr>
              <a:t>.</a:t>
            </a:r>
            <a:endParaRPr kumimoji="0" lang="en-US" sz="4000" b="1">
              <a:solidFill>
                <a:srgbClr val="CC0000"/>
              </a:solidFill>
              <a:latin typeface="+mj-lt"/>
              <a:ea typeface="+mn-ea"/>
            </a:endParaRPr>
          </a:p>
        </p:txBody>
      </p:sp>
      <p:sp>
        <p:nvSpPr>
          <p:cNvPr id="34824" name="Text Box 8"/>
          <p:cNvSpPr txBox="1">
            <a:spLocks noChangeArrowheads="1"/>
          </p:cNvSpPr>
          <p:nvPr/>
        </p:nvSpPr>
        <p:spPr bwMode="auto">
          <a:xfrm>
            <a:off x="-152400" y="1066800"/>
            <a:ext cx="9906000" cy="5016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a:spAutoFit/>
          </a:bodyPr>
          <a:lstStyle>
            <a:lvl1pPr marL="457200" indent="-457200" eaLnBrk="0" hangingPunct="0">
              <a:defRPr kumimoji="1" sz="2400">
                <a:solidFill>
                  <a:schemeClr val="tx1"/>
                </a:solidFill>
                <a:latin typeface="Times New Roman" pitchFamily="18" charset="0"/>
                <a:ea typeface="MS PGothic" pitchFamily="34" charset="-128"/>
              </a:defRPr>
            </a:lvl1pPr>
            <a:lvl2pPr marL="742950" indent="-285750"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algn="ctr" latinLnBrk="1"/>
            <a:r>
              <a:rPr lang="ru-RU" sz="4000" b="1" dirty="0" smtClean="0"/>
              <a:t>   Вы не должны относиться с презрением к Церкви, к её руководству и </a:t>
            </a:r>
          </a:p>
          <a:p>
            <a:pPr algn="ctr" latinLnBrk="1"/>
            <a:r>
              <a:rPr lang="ru-RU" sz="4000" b="1" dirty="0" smtClean="0"/>
              <a:t>   проповедникам, к миссии, </a:t>
            </a:r>
          </a:p>
          <a:p>
            <a:pPr algn="ctr" latinLnBrk="1"/>
            <a:r>
              <a:rPr lang="ru-RU" sz="4000" b="1" dirty="0" smtClean="0"/>
              <a:t>порученной ей Самим Богом, </a:t>
            </a:r>
          </a:p>
          <a:p>
            <a:pPr algn="ctr" latinLnBrk="1"/>
            <a:r>
              <a:rPr lang="ru-RU" sz="4000" b="1" dirty="0" smtClean="0"/>
              <a:t>иначе ваши дети будут поступать так же. </a:t>
            </a:r>
          </a:p>
          <a:p>
            <a:pPr algn="ctr" latinLnBrk="1"/>
            <a:r>
              <a:rPr lang="ru-RU" sz="4000" b="1" dirty="0" smtClean="0"/>
              <a:t>Господь не оставит </a:t>
            </a:r>
          </a:p>
          <a:p>
            <a:pPr algn="ctr" latinLnBrk="1"/>
            <a:r>
              <a:rPr lang="ru-RU" sz="4000" b="1" dirty="0" smtClean="0"/>
              <a:t>     безнаказанными тех, кто порочит имя церкви и её служителей. </a:t>
            </a:r>
            <a:endParaRPr lang="ru-RU" sz="4000" dirty="0"/>
          </a:p>
        </p:txBody>
      </p:sp>
      <p:pic>
        <p:nvPicPr>
          <p:cNvPr id="58372" name="Picture 9" descr="pe01832_"/>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747000" y="5899478"/>
            <a:ext cx="1549400" cy="1415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3" name="Picture 6" descr="C:\Users\mfunes\AppData\Local\Microsoft\Windows\Temporary Internet Files\Content.IE5\Q4GUZRYT\MC90004881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9600" y="6019800"/>
            <a:ext cx="872219" cy="10604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4" name="Picture 7" descr="C:\Users\mfunes\AppData\Local\Microsoft\Windows\Temporary Internet Files\Content.IE5\00KGKTJD\MC900048596[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648201" y="6086175"/>
            <a:ext cx="990600" cy="1151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824"/>
                                        </p:tgtEl>
                                        <p:attrNameLst>
                                          <p:attrName>style.visibility</p:attrName>
                                        </p:attrNameLst>
                                      </p:cBhvr>
                                      <p:to>
                                        <p:strVal val="visible"/>
                                      </p:to>
                                    </p:set>
                                    <p:animEffect transition="in" filter="slide(fromBottom)">
                                      <p:cBhvr>
                                        <p:cTn id="7" dur="500"/>
                                        <p:tgtEl>
                                          <p:spTgt spid="34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3AFC3AA3-FC26-4411-A751-DF21E4C14153}" type="slidenum">
              <a:rPr kumimoji="0" lang="en-US" sz="1400">
                <a:latin typeface="Arial" pitchFamily="34" charset="0"/>
              </a:rPr>
              <a:pPr lvl="1" eaLnBrk="1" hangingPunct="1"/>
              <a:t>17</a:t>
            </a:fld>
            <a:endParaRPr kumimoji="0" lang="en-US" sz="1400"/>
          </a:p>
        </p:txBody>
      </p:sp>
      <p:sp>
        <p:nvSpPr>
          <p:cNvPr id="100354" name="Rectangle 2"/>
          <p:cNvSpPr>
            <a:spLocks noGrp="1" noChangeArrowheads="1"/>
          </p:cNvSpPr>
          <p:nvPr>
            <p:ph type="title"/>
          </p:nvPr>
        </p:nvSpPr>
        <p:spPr/>
        <p:txBody>
          <a:bodyPr/>
          <a:lstStyle/>
          <a:p>
            <a:pPr eaLnBrk="1" hangingPunct="1"/>
            <a:r>
              <a:rPr lang="ru-RU" smtClean="0"/>
              <a:t>ЕСЛИ ВЫ</a:t>
            </a:r>
            <a:r>
              <a:rPr lang="en-US" smtClean="0"/>
              <a:t>. . .</a:t>
            </a:r>
          </a:p>
        </p:txBody>
      </p:sp>
      <p:sp>
        <p:nvSpPr>
          <p:cNvPr id="100355" name="Rectangle 3"/>
          <p:cNvSpPr>
            <a:spLocks noGrp="1" noChangeArrowheads="1"/>
          </p:cNvSpPr>
          <p:nvPr>
            <p:ph type="body" idx="1"/>
          </p:nvPr>
        </p:nvSpPr>
        <p:spPr>
          <a:xfrm>
            <a:off x="752475" y="1600201"/>
            <a:ext cx="8548688" cy="4902200"/>
          </a:xfrm>
        </p:spPr>
        <p:txBody>
          <a:bodyPr/>
          <a:lstStyle/>
          <a:p>
            <a:pPr eaLnBrk="1" hangingPunct="1"/>
            <a:endParaRPr lang="en-US" b="1" dirty="0" smtClean="0"/>
          </a:p>
          <a:p>
            <a:pPr eaLnBrk="1" hangingPunct="1"/>
            <a:r>
              <a:rPr lang="ru-RU" b="1" dirty="0" smtClean="0"/>
              <a:t>Не внимаете проповедям </a:t>
            </a:r>
            <a:endParaRPr lang="ru-RU" b="1" dirty="0"/>
          </a:p>
          <a:p>
            <a:pPr eaLnBrk="1" hangingPunct="1"/>
            <a:r>
              <a:rPr lang="ru-RU" b="1" dirty="0" smtClean="0"/>
              <a:t>Унижаете служителей Церкви</a:t>
            </a:r>
            <a:endParaRPr lang="ru-RU" b="1" dirty="0"/>
          </a:p>
          <a:p>
            <a:pPr eaLnBrk="1" hangingPunct="1"/>
            <a:r>
              <a:rPr lang="ru-RU" b="1" dirty="0" smtClean="0"/>
              <a:t>Презираете </a:t>
            </a:r>
            <a:r>
              <a:rPr lang="ru-RU" b="1" dirty="0"/>
              <a:t>принципы </a:t>
            </a:r>
            <a:r>
              <a:rPr lang="ru-RU" b="1" dirty="0" smtClean="0"/>
              <a:t>Церкви</a:t>
            </a:r>
          </a:p>
          <a:p>
            <a:pPr eaLnBrk="1" hangingPunct="1">
              <a:buNone/>
            </a:pPr>
            <a:r>
              <a:rPr lang="ru-RU" b="1" dirty="0" smtClean="0"/>
              <a:t>. </a:t>
            </a:r>
            <a:r>
              <a:rPr lang="ru-RU" b="1" dirty="0"/>
              <a:t>. .  перед своими </a:t>
            </a:r>
            <a:r>
              <a:rPr lang="ru-RU" b="1" dirty="0" smtClean="0"/>
              <a:t>детьми… </a:t>
            </a:r>
          </a:p>
          <a:p>
            <a:pPr eaLnBrk="1" hangingPunct="1">
              <a:buNone/>
            </a:pPr>
            <a:endParaRPr lang="ru-RU" b="1" dirty="0" smtClean="0"/>
          </a:p>
          <a:p>
            <a:pPr algn="ctr" eaLnBrk="1" hangingPunct="1">
              <a:buNone/>
            </a:pPr>
            <a:r>
              <a:rPr lang="ru-RU" sz="3600" b="1" kern="100" dirty="0" smtClean="0">
                <a:ea typeface="Calibri"/>
                <a:cs typeface="Times New Roman"/>
              </a:rPr>
              <a:t>Увидев</a:t>
            </a:r>
            <a:r>
              <a:rPr lang="ru-RU" sz="3600" b="1" kern="100" dirty="0" smtClean="0">
                <a:ea typeface="Calibri"/>
              </a:rPr>
              <a:t> </a:t>
            </a:r>
            <a:r>
              <a:rPr lang="ru-RU" sz="3600" b="1" kern="100" dirty="0" smtClean="0">
                <a:ea typeface="Calibri"/>
                <a:cs typeface="Times New Roman"/>
              </a:rPr>
              <a:t>плоды</a:t>
            </a:r>
            <a:r>
              <a:rPr lang="ru-RU" sz="3600" b="1" kern="100" dirty="0" smtClean="0">
                <a:ea typeface="Calibri"/>
              </a:rPr>
              <a:t> </a:t>
            </a:r>
            <a:r>
              <a:rPr lang="ru-RU" sz="3600" b="1" kern="100" dirty="0" smtClean="0">
                <a:ea typeface="Calibri"/>
                <a:cs typeface="Times New Roman"/>
              </a:rPr>
              <a:t>этих</a:t>
            </a:r>
            <a:r>
              <a:rPr lang="ru-RU" sz="3600" b="1" kern="100" dirty="0" smtClean="0">
                <a:ea typeface="Calibri"/>
              </a:rPr>
              <a:t> </a:t>
            </a:r>
            <a:r>
              <a:rPr lang="ru-RU" sz="3600" b="1" kern="100" dirty="0" smtClean="0">
                <a:ea typeface="Calibri"/>
                <a:cs typeface="Times New Roman"/>
              </a:rPr>
              <a:t>своих</a:t>
            </a:r>
            <a:r>
              <a:rPr lang="ru-RU" sz="3600" b="1" kern="100" dirty="0" smtClean="0">
                <a:ea typeface="Calibri"/>
              </a:rPr>
              <a:t> </a:t>
            </a:r>
            <a:r>
              <a:rPr lang="ru-RU" sz="3600" b="1" kern="100" dirty="0" smtClean="0">
                <a:ea typeface="Calibri"/>
                <a:cs typeface="Times New Roman"/>
              </a:rPr>
              <a:t>деяний</a:t>
            </a:r>
            <a:r>
              <a:rPr lang="ru-RU" sz="3600" b="1" kern="100" dirty="0" smtClean="0">
                <a:ea typeface="Calibri"/>
              </a:rPr>
              <a:t> </a:t>
            </a:r>
          </a:p>
          <a:p>
            <a:pPr algn="ctr" eaLnBrk="1" hangingPunct="1">
              <a:buNone/>
            </a:pPr>
            <a:r>
              <a:rPr lang="ru-RU" sz="3600" b="1" kern="100" dirty="0" smtClean="0">
                <a:ea typeface="Calibri"/>
                <a:cs typeface="Times New Roman"/>
              </a:rPr>
              <a:t>в</a:t>
            </a:r>
            <a:r>
              <a:rPr lang="ru-RU" sz="3600" b="1" kern="100" dirty="0" smtClean="0">
                <a:ea typeface="Calibri"/>
              </a:rPr>
              <a:t> </a:t>
            </a:r>
            <a:r>
              <a:rPr lang="ru-RU" sz="3600" b="1" kern="100" dirty="0" smtClean="0">
                <a:ea typeface="Calibri"/>
                <a:cs typeface="Times New Roman"/>
              </a:rPr>
              <a:t>жизни</a:t>
            </a:r>
            <a:r>
              <a:rPr lang="ru-RU" sz="3600" b="1" kern="100" dirty="0" smtClean="0">
                <a:ea typeface="Calibri"/>
              </a:rPr>
              <a:t> </a:t>
            </a:r>
            <a:r>
              <a:rPr lang="ru-RU" sz="3600" b="1" kern="100" dirty="0" smtClean="0">
                <a:ea typeface="Calibri"/>
                <a:cs typeface="Times New Roman"/>
              </a:rPr>
              <a:t>ваших</a:t>
            </a:r>
            <a:r>
              <a:rPr lang="ru-RU" sz="3600" b="1" kern="100" dirty="0" smtClean="0">
                <a:ea typeface="Calibri"/>
              </a:rPr>
              <a:t> </a:t>
            </a:r>
            <a:r>
              <a:rPr lang="ru-RU" sz="3600" b="1" kern="100" dirty="0" smtClean="0">
                <a:ea typeface="Calibri"/>
                <a:cs typeface="Times New Roman"/>
              </a:rPr>
              <a:t>детей</a:t>
            </a:r>
            <a:r>
              <a:rPr lang="ru-RU" sz="3600" b="1" kern="100" dirty="0" smtClean="0">
                <a:ea typeface="Calibri"/>
              </a:rPr>
              <a:t>, </a:t>
            </a:r>
          </a:p>
          <a:p>
            <a:pPr algn="ctr" eaLnBrk="1" hangingPunct="1">
              <a:buNone/>
            </a:pPr>
            <a:r>
              <a:rPr lang="ru-RU" sz="3600" b="1" dirty="0" smtClean="0"/>
              <a:t>ВЫ ГОРЬКО </a:t>
            </a:r>
            <a:r>
              <a:rPr lang="ru-RU" sz="3600" b="1" dirty="0"/>
              <a:t>ОБ ЭТОМ </a:t>
            </a:r>
            <a:r>
              <a:rPr lang="ru-RU" sz="3600" b="1" dirty="0" smtClean="0"/>
              <a:t>ПОЖАЛЕЕТЕ</a:t>
            </a:r>
            <a:r>
              <a:rPr lang="ru-RU" b="1" dirty="0" smtClean="0"/>
              <a:t>!</a:t>
            </a:r>
            <a:endParaRPr lang="ru-RU" b="1" dirty="0"/>
          </a:p>
          <a:p>
            <a:pPr eaLnBrk="1" hangingPunct="1"/>
            <a:endParaRPr lang="en-US" b="1" dirty="0" smtClean="0"/>
          </a:p>
        </p:txBody>
      </p:sp>
      <p:pic>
        <p:nvPicPr>
          <p:cNvPr id="60420" name="Picture 5" descr="pe01677_"/>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62800" y="0"/>
            <a:ext cx="3484563" cy="279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00355">
                                            <p:txEl>
                                              <p:pRg st="1" end="1"/>
                                            </p:txEl>
                                          </p:spTgt>
                                        </p:tgtEl>
                                        <p:attrNameLst>
                                          <p:attrName>style.visibility</p:attrName>
                                        </p:attrNameLst>
                                      </p:cBhvr>
                                      <p:to>
                                        <p:strVal val="visible"/>
                                      </p:to>
                                    </p:set>
                                    <p:anim calcmode="lin" valueType="num">
                                      <p:cBhvr additive="base">
                                        <p:cTn id="7" dur="500" fill="hold"/>
                                        <p:tgtEl>
                                          <p:spTgt spid="10035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00355">
                                            <p:txEl>
                                              <p:pRg st="2" end="2"/>
                                            </p:txEl>
                                          </p:spTgt>
                                        </p:tgtEl>
                                        <p:attrNameLst>
                                          <p:attrName>style.visibility</p:attrName>
                                        </p:attrNameLst>
                                      </p:cBhvr>
                                      <p:to>
                                        <p:strVal val="visible"/>
                                      </p:to>
                                    </p:set>
                                    <p:anim calcmode="lin" valueType="num">
                                      <p:cBhvr additive="base">
                                        <p:cTn id="13" dur="500" fill="hold"/>
                                        <p:tgtEl>
                                          <p:spTgt spid="10035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0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00355">
                                            <p:txEl>
                                              <p:pRg st="3" end="3"/>
                                            </p:txEl>
                                          </p:spTgt>
                                        </p:tgtEl>
                                        <p:attrNameLst>
                                          <p:attrName>style.visibility</p:attrName>
                                        </p:attrNameLst>
                                      </p:cBhvr>
                                      <p:to>
                                        <p:strVal val="visible"/>
                                      </p:to>
                                    </p:set>
                                    <p:anim calcmode="lin" valueType="num">
                                      <p:cBhvr additive="base">
                                        <p:cTn id="19" dur="500" fill="hold"/>
                                        <p:tgtEl>
                                          <p:spTgt spid="10035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03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100355">
                                            <p:txEl>
                                              <p:pRg st="4" end="4"/>
                                            </p:txEl>
                                          </p:spTgt>
                                        </p:tgtEl>
                                        <p:attrNameLst>
                                          <p:attrName>style.visibility</p:attrName>
                                        </p:attrNameLst>
                                      </p:cBhvr>
                                      <p:to>
                                        <p:strVal val="visible"/>
                                      </p:to>
                                    </p:set>
                                    <p:anim calcmode="lin" valueType="num">
                                      <p:cBhvr additive="base">
                                        <p:cTn id="25" dur="500" fill="hold"/>
                                        <p:tgtEl>
                                          <p:spTgt spid="1003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03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00355">
                                            <p:txEl>
                                              <p:pRg st="6" end="6"/>
                                            </p:txEl>
                                          </p:spTgt>
                                        </p:tgtEl>
                                        <p:attrNameLst>
                                          <p:attrName>style.visibility</p:attrName>
                                        </p:attrNameLst>
                                      </p:cBhvr>
                                      <p:to>
                                        <p:strVal val="visible"/>
                                      </p:to>
                                    </p:set>
                                    <p:anim calcmode="lin" valueType="num">
                                      <p:cBhvr additive="base">
                                        <p:cTn id="31" dur="500" fill="hold"/>
                                        <p:tgtEl>
                                          <p:spTgt spid="100355">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035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grpId="0" nodeType="clickEffect">
                                  <p:stCondLst>
                                    <p:cond delay="0"/>
                                  </p:stCondLst>
                                  <p:childTnLst>
                                    <p:set>
                                      <p:cBhvr>
                                        <p:cTn id="36" dur="1" fill="hold">
                                          <p:stCondLst>
                                            <p:cond delay="0"/>
                                          </p:stCondLst>
                                        </p:cTn>
                                        <p:tgtEl>
                                          <p:spTgt spid="100355">
                                            <p:txEl>
                                              <p:pRg st="7" end="7"/>
                                            </p:txEl>
                                          </p:spTgt>
                                        </p:tgtEl>
                                        <p:attrNameLst>
                                          <p:attrName>style.visibility</p:attrName>
                                        </p:attrNameLst>
                                      </p:cBhvr>
                                      <p:to>
                                        <p:strVal val="visible"/>
                                      </p:to>
                                    </p:set>
                                    <p:anim calcmode="lin" valueType="num">
                                      <p:cBhvr additive="base">
                                        <p:cTn id="37" dur="500" fill="hold"/>
                                        <p:tgtEl>
                                          <p:spTgt spid="100355">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03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100355">
                                            <p:txEl>
                                              <p:pRg st="8" end="8"/>
                                            </p:txEl>
                                          </p:spTgt>
                                        </p:tgtEl>
                                        <p:attrNameLst>
                                          <p:attrName>style.visibility</p:attrName>
                                        </p:attrNameLst>
                                      </p:cBhvr>
                                      <p:to>
                                        <p:strVal val="visible"/>
                                      </p:to>
                                    </p:set>
                                    <p:anim calcmode="lin" valueType="num">
                                      <p:cBhvr additive="base">
                                        <p:cTn id="43" dur="500" fill="hold"/>
                                        <p:tgtEl>
                                          <p:spTgt spid="100355">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035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3A713D5B-E5FA-4F52-BBD5-CB1488ABA669}" type="slidenum">
              <a:rPr kumimoji="0" lang="en-US" sz="1400">
                <a:latin typeface="Arial" pitchFamily="34" charset="0"/>
              </a:rPr>
              <a:pPr lvl="1" eaLnBrk="1" hangingPunct="1"/>
              <a:t>18</a:t>
            </a:fld>
            <a:endParaRPr kumimoji="0" lang="en-US" sz="1400"/>
          </a:p>
        </p:txBody>
      </p:sp>
      <p:sp>
        <p:nvSpPr>
          <p:cNvPr id="35843" name="Rectangle 3"/>
          <p:cNvSpPr>
            <a:spLocks noGrp="1" noChangeArrowheads="1"/>
          </p:cNvSpPr>
          <p:nvPr>
            <p:ph type="body" idx="1"/>
          </p:nvPr>
        </p:nvSpPr>
        <p:spPr>
          <a:xfrm>
            <a:off x="685800" y="1371600"/>
            <a:ext cx="8839200" cy="4419600"/>
          </a:xfrm>
        </p:spPr>
        <p:txBody>
          <a:bodyPr/>
          <a:lstStyle/>
          <a:p>
            <a:pPr marL="0" indent="0" algn="ctr" eaLnBrk="1" hangingPunct="1">
              <a:lnSpc>
                <a:spcPct val="80000"/>
              </a:lnSpc>
              <a:buNone/>
            </a:pPr>
            <a:r>
              <a:rPr lang="ru-RU" sz="3600" b="1" dirty="0" smtClean="0"/>
              <a:t>Посвятите Господу Богу ваши семейные богослужения Дорожите этим временем поклонения. Ни вы, ни ваш/а супруг/а, ни дети не должны в это время делать никакую работу, смотреть телевизор, слушать радио или читать газету. Отложите всё, чтобы посвятить себя особому общению с Господом </a:t>
            </a:r>
          </a:p>
          <a:p>
            <a:pPr marL="0" indent="0" algn="ctr" eaLnBrk="1" hangingPunct="1">
              <a:lnSpc>
                <a:spcPct val="80000"/>
              </a:lnSpc>
              <a:buNone/>
            </a:pPr>
            <a:r>
              <a:rPr lang="ru-RU" sz="3600" b="1" dirty="0" smtClean="0"/>
              <a:t>в вашем доме. </a:t>
            </a:r>
            <a:endParaRPr lang="en-US" sz="3400" b="1" dirty="0" smtClean="0">
              <a:latin typeface="Arial Narrow" pitchFamily="34" charset="0"/>
            </a:endParaRPr>
          </a:p>
        </p:txBody>
      </p:sp>
      <p:sp>
        <p:nvSpPr>
          <p:cNvPr id="6" name="TextBox 5"/>
          <p:cNvSpPr txBox="1"/>
          <p:nvPr/>
        </p:nvSpPr>
        <p:spPr>
          <a:xfrm>
            <a:off x="2057400" y="152400"/>
            <a:ext cx="6172200" cy="708025"/>
          </a:xfrm>
          <a:prstGeom prst="rect">
            <a:avLst/>
          </a:prstGeom>
          <a:noFill/>
        </p:spPr>
        <p:txBody>
          <a:bodyPr>
            <a:spAutoFit/>
          </a:bodyPr>
          <a:lstStyle/>
          <a:p>
            <a:pPr>
              <a:defRPr/>
            </a:pPr>
            <a:r>
              <a:rPr lang="ru-RU" sz="4000" b="1" smtClean="0">
                <a:solidFill>
                  <a:srgbClr val="CC0000"/>
                </a:solidFill>
                <a:latin typeface="+mj-lt"/>
                <a:ea typeface="+mn-ea"/>
              </a:rPr>
              <a:t>     Заповедь </a:t>
            </a:r>
            <a:r>
              <a:rPr lang="en-US" sz="4000" b="1" smtClean="0">
                <a:solidFill>
                  <a:srgbClr val="CC0000"/>
                </a:solidFill>
                <a:latin typeface="+mj-lt"/>
                <a:ea typeface="+mn-ea"/>
              </a:rPr>
              <a:t>4</a:t>
            </a:r>
            <a:r>
              <a:rPr lang="ru-RU" sz="4000" b="1" smtClean="0">
                <a:solidFill>
                  <a:srgbClr val="CC0000"/>
                </a:solidFill>
                <a:latin typeface="+mj-lt"/>
                <a:ea typeface="+mn-ea"/>
              </a:rPr>
              <a:t>.</a:t>
            </a:r>
            <a:endParaRPr lang="en-US" sz="4000" b="1">
              <a:solidFill>
                <a:srgbClr val="CC0000"/>
              </a:solidFill>
              <a:latin typeface="+mj-lt"/>
              <a:ea typeface="+mn-ea"/>
            </a:endParaRPr>
          </a:p>
        </p:txBody>
      </p:sp>
      <p:pic>
        <p:nvPicPr>
          <p:cNvPr id="107522" name="Picture 2" descr="http://s017.radikal.ru/i442/1111/a0/4fc6a9c61659.jpg"/>
          <p:cNvPicPr>
            <a:picLocks noChangeAspect="1" noChangeArrowheads="1"/>
          </p:cNvPicPr>
          <p:nvPr/>
        </p:nvPicPr>
        <p:blipFill>
          <a:blip r:embed="rId3" cstate="print"/>
          <a:srcRect/>
          <a:stretch>
            <a:fillRect/>
          </a:stretch>
        </p:blipFill>
        <p:spPr bwMode="auto">
          <a:xfrm>
            <a:off x="0" y="5537200"/>
            <a:ext cx="2667000" cy="1778000"/>
          </a:xfrm>
          <a:prstGeom prst="rect">
            <a:avLst/>
          </a:prstGeom>
          <a:noFill/>
          <a:effectLst>
            <a:softEdge rad="317500"/>
          </a:effectLst>
        </p:spPr>
      </p:pic>
      <p:pic>
        <p:nvPicPr>
          <p:cNvPr id="107524" name="Picture 4" descr="http://static.ow.ly/photos/original/a420Q.jpg"/>
          <p:cNvPicPr>
            <a:picLocks noChangeAspect="1" noChangeArrowheads="1"/>
          </p:cNvPicPr>
          <p:nvPr/>
        </p:nvPicPr>
        <p:blipFill>
          <a:blip r:embed="rId4" cstate="print"/>
          <a:srcRect/>
          <a:stretch>
            <a:fillRect/>
          </a:stretch>
        </p:blipFill>
        <p:spPr bwMode="auto">
          <a:xfrm>
            <a:off x="7239000" y="5562600"/>
            <a:ext cx="2641330" cy="1752600"/>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checkerboard(across)">
                                      <p:cBhvr>
                                        <p:cTn id="7" dur="500"/>
                                        <p:tgtEl>
                                          <p:spTgt spid="358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43">
                                            <p:txEl>
                                              <p:pRg st="1" end="1"/>
                                            </p:txEl>
                                          </p:spTgt>
                                        </p:tgtEl>
                                        <p:attrNameLst>
                                          <p:attrName>style.visibility</p:attrName>
                                        </p:attrNameLst>
                                      </p:cBhvr>
                                      <p:to>
                                        <p:strVal val="visible"/>
                                      </p:to>
                                    </p:set>
                                    <p:animEffect transition="in" filter="checkerboard(across)">
                                      <p:cBhvr>
                                        <p:cTn id="12" dur="500"/>
                                        <p:tgtEl>
                                          <p:spTgt spid="358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0" y="152400"/>
            <a:ext cx="10058400" cy="4953000"/>
          </a:xfrm>
        </p:spPr>
        <p:txBody>
          <a:bodyPr/>
          <a:lstStyle/>
          <a:p>
            <a:pPr algn="ctr" latinLnBrk="1">
              <a:buNone/>
            </a:pPr>
            <a:r>
              <a:rPr lang="ru-RU" b="1" dirty="0" smtClean="0"/>
              <a:t>Тактики, используемые дьяволом для разрушения </a:t>
            </a:r>
          </a:p>
          <a:p>
            <a:pPr algn="ctr" latinLnBrk="1">
              <a:buNone/>
            </a:pPr>
            <a:r>
              <a:rPr lang="ru-RU" b="1" dirty="0" smtClean="0"/>
              <a:t>семейного богослужения:</a:t>
            </a:r>
            <a:endParaRPr lang="ru-RU" dirty="0" smtClean="0"/>
          </a:p>
          <a:p>
            <a:pPr latinLnBrk="1"/>
            <a:r>
              <a:rPr lang="ru-RU" dirty="0" smtClean="0"/>
              <a:t>Выделение времени служения не важно.</a:t>
            </a:r>
          </a:p>
          <a:p>
            <a:pPr latinLnBrk="1"/>
            <a:r>
              <a:rPr lang="ru-RU" dirty="0" smtClean="0"/>
              <a:t>Незваные гости.</a:t>
            </a:r>
          </a:p>
          <a:p>
            <a:pPr latinLnBrk="1"/>
            <a:r>
              <a:rPr lang="ru-RU" dirty="0" smtClean="0"/>
              <a:t>Телефонные звонки.</a:t>
            </a:r>
          </a:p>
          <a:p>
            <a:pPr latinLnBrk="1"/>
            <a:r>
              <a:rPr lang="ru-RU" dirty="0" smtClean="0"/>
              <a:t>Суматошные утренние сборы.</a:t>
            </a:r>
          </a:p>
          <a:p>
            <a:pPr latinLnBrk="1"/>
            <a:r>
              <a:rPr lang="ru-RU" dirty="0" smtClean="0"/>
              <a:t>Проведение богослужения незадолго до начала </a:t>
            </a:r>
          </a:p>
          <a:p>
            <a:pPr latinLnBrk="1">
              <a:buNone/>
            </a:pPr>
            <a:r>
              <a:rPr lang="ru-RU" dirty="0" smtClean="0"/>
              <a:t>    вашей любимой ТВ- или радиопрограммы.  </a:t>
            </a:r>
          </a:p>
          <a:p>
            <a:pPr latinLnBrk="1"/>
            <a:r>
              <a:rPr lang="ru-RU" dirty="0" smtClean="0"/>
              <a:t>Неугомонность детей.</a:t>
            </a:r>
          </a:p>
          <a:p>
            <a:pPr latinLnBrk="1"/>
            <a:r>
              <a:rPr lang="ru-RU" dirty="0" smtClean="0"/>
              <a:t>Проведение семейного служения при</a:t>
            </a:r>
          </a:p>
          <a:p>
            <a:pPr latinLnBrk="1">
              <a:buNone/>
            </a:pPr>
            <a:r>
              <a:rPr lang="ru-RU" dirty="0" smtClean="0"/>
              <a:t>   включённом  телевизоре на низкой громкости.</a:t>
            </a:r>
          </a:p>
          <a:p>
            <a:pPr latinLnBrk="1"/>
            <a:r>
              <a:rPr lang="ru-RU" dirty="0" smtClean="0"/>
              <a:t>                   Проведение служения, пока некоторые  </a:t>
            </a:r>
          </a:p>
          <a:p>
            <a:pPr latinLnBrk="1"/>
            <a:r>
              <a:rPr lang="ru-RU" dirty="0" smtClean="0"/>
              <a:t>                   члены семьи едят.</a:t>
            </a:r>
            <a:endParaRPr lang="ru-RU" dirty="0"/>
          </a:p>
        </p:txBody>
      </p:sp>
      <p:pic>
        <p:nvPicPr>
          <p:cNvPr id="6" name="Рисунок 5" descr="http://xn--e1afbkadfg9c.com.ua/pics/phone.gif"/>
          <p:cNvPicPr/>
          <p:nvPr/>
        </p:nvPicPr>
        <p:blipFill>
          <a:blip r:embed="rId3" cstate="print"/>
          <a:srcRect/>
          <a:stretch>
            <a:fillRect/>
          </a:stretch>
        </p:blipFill>
        <p:spPr bwMode="auto">
          <a:xfrm>
            <a:off x="6987152" y="838200"/>
            <a:ext cx="3071248" cy="2680447"/>
          </a:xfrm>
          <a:prstGeom prst="rect">
            <a:avLst/>
          </a:prstGeom>
          <a:noFill/>
          <a:ln w="9525">
            <a:noFill/>
            <a:miter lim="800000"/>
            <a:headEnd/>
            <a:tailEnd/>
          </a:ln>
        </p:spPr>
      </p:pic>
      <p:sp>
        <p:nvSpPr>
          <p:cNvPr id="6451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712E904B-E332-447A-916A-17340D96154D}" type="slidenum">
              <a:rPr kumimoji="0" lang="en-US" sz="1400">
                <a:latin typeface="Arial" pitchFamily="34" charset="0"/>
              </a:rPr>
              <a:pPr lvl="1" eaLnBrk="1" hangingPunct="1"/>
              <a:t>19</a:t>
            </a:fld>
            <a:endParaRPr kumimoji="0" lang="en-US" sz="1400"/>
          </a:p>
        </p:txBody>
      </p:sp>
      <p:pic>
        <p:nvPicPr>
          <p:cNvPr id="8" name="Рисунок 7" descr="http://img-fotki.yandex.ru/get/9298/981986.49/0_87da8_48e801ec_orig"/>
          <p:cNvPicPr/>
          <p:nvPr/>
        </p:nvPicPr>
        <p:blipFill>
          <a:blip r:embed="rId4" cstate="print"/>
          <a:srcRect/>
          <a:stretch>
            <a:fillRect/>
          </a:stretch>
        </p:blipFill>
        <p:spPr bwMode="auto">
          <a:xfrm>
            <a:off x="1143000" y="5867401"/>
            <a:ext cx="1143000" cy="1447800"/>
          </a:xfrm>
          <a:prstGeom prst="rect">
            <a:avLst/>
          </a:prstGeom>
          <a:noFill/>
          <a:ln w="9525">
            <a:noFill/>
            <a:miter lim="800000"/>
            <a:headEnd/>
            <a:tailEnd/>
          </a:ln>
        </p:spPr>
      </p:pic>
      <p:pic>
        <p:nvPicPr>
          <p:cNvPr id="64516" name="Picture 6" descr="C:\Users\mfunes\AppData\Local\Microsoft\Windows\Temporary Internet Files\Content.IE5\NRFVQZZT\MC900232151[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flipH="1">
            <a:off x="8305800" y="4038600"/>
            <a:ext cx="1524000" cy="16980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ox(in)">
                                      <p:cBhvr>
                                        <p:cTn id="7" dur="500"/>
                                        <p:tgtEl>
                                          <p:spTgt spid="3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box(in)">
                                      <p:cBhvr>
                                        <p:cTn id="12" dur="500"/>
                                        <p:tgtEl>
                                          <p:spTgt spid="368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6867">
                                            <p:txEl>
                                              <p:pRg st="2" end="2"/>
                                            </p:txEl>
                                          </p:spTgt>
                                        </p:tgtEl>
                                        <p:attrNameLst>
                                          <p:attrName>style.visibility</p:attrName>
                                        </p:attrNameLst>
                                      </p:cBhvr>
                                      <p:to>
                                        <p:strVal val="visible"/>
                                      </p:to>
                                    </p:set>
                                    <p:animEffect transition="in" filter="box(in)">
                                      <p:cBhvr>
                                        <p:cTn id="17" dur="500"/>
                                        <p:tgtEl>
                                          <p:spTgt spid="368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6867">
                                            <p:txEl>
                                              <p:pRg st="3" end="3"/>
                                            </p:txEl>
                                          </p:spTgt>
                                        </p:tgtEl>
                                        <p:attrNameLst>
                                          <p:attrName>style.visibility</p:attrName>
                                        </p:attrNameLst>
                                      </p:cBhvr>
                                      <p:to>
                                        <p:strVal val="visible"/>
                                      </p:to>
                                    </p:set>
                                    <p:animEffect transition="in" filter="box(in)">
                                      <p:cBhvr>
                                        <p:cTn id="22" dur="500"/>
                                        <p:tgtEl>
                                          <p:spTgt spid="368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6867">
                                            <p:txEl>
                                              <p:pRg st="4" end="4"/>
                                            </p:txEl>
                                          </p:spTgt>
                                        </p:tgtEl>
                                        <p:attrNameLst>
                                          <p:attrName>style.visibility</p:attrName>
                                        </p:attrNameLst>
                                      </p:cBhvr>
                                      <p:to>
                                        <p:strVal val="visible"/>
                                      </p:to>
                                    </p:set>
                                    <p:animEffect transition="in" filter="box(in)">
                                      <p:cBhvr>
                                        <p:cTn id="27" dur="500"/>
                                        <p:tgtEl>
                                          <p:spTgt spid="3686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6867">
                                            <p:txEl>
                                              <p:pRg st="5" end="5"/>
                                            </p:txEl>
                                          </p:spTgt>
                                        </p:tgtEl>
                                        <p:attrNameLst>
                                          <p:attrName>style.visibility</p:attrName>
                                        </p:attrNameLst>
                                      </p:cBhvr>
                                      <p:to>
                                        <p:strVal val="visible"/>
                                      </p:to>
                                    </p:set>
                                    <p:animEffect transition="in" filter="box(in)">
                                      <p:cBhvr>
                                        <p:cTn id="32" dur="500"/>
                                        <p:tgtEl>
                                          <p:spTgt spid="3686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6867">
                                            <p:txEl>
                                              <p:pRg st="6" end="6"/>
                                            </p:txEl>
                                          </p:spTgt>
                                        </p:tgtEl>
                                        <p:attrNameLst>
                                          <p:attrName>style.visibility</p:attrName>
                                        </p:attrNameLst>
                                      </p:cBhvr>
                                      <p:to>
                                        <p:strVal val="visible"/>
                                      </p:to>
                                    </p:set>
                                    <p:animEffect transition="in" filter="box(in)">
                                      <p:cBhvr>
                                        <p:cTn id="37" dur="500"/>
                                        <p:tgtEl>
                                          <p:spTgt spid="3686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6867">
                                            <p:txEl>
                                              <p:pRg st="7" end="7"/>
                                            </p:txEl>
                                          </p:spTgt>
                                        </p:tgtEl>
                                        <p:attrNameLst>
                                          <p:attrName>style.visibility</p:attrName>
                                        </p:attrNameLst>
                                      </p:cBhvr>
                                      <p:to>
                                        <p:strVal val="visible"/>
                                      </p:to>
                                    </p:set>
                                    <p:animEffect transition="in" filter="box(in)">
                                      <p:cBhvr>
                                        <p:cTn id="42" dur="500"/>
                                        <p:tgtEl>
                                          <p:spTgt spid="3686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6867">
                                            <p:txEl>
                                              <p:pRg st="8" end="8"/>
                                            </p:txEl>
                                          </p:spTgt>
                                        </p:tgtEl>
                                        <p:attrNameLst>
                                          <p:attrName>style.visibility</p:attrName>
                                        </p:attrNameLst>
                                      </p:cBhvr>
                                      <p:to>
                                        <p:strVal val="visible"/>
                                      </p:to>
                                    </p:set>
                                    <p:animEffect transition="in" filter="box(in)">
                                      <p:cBhvr>
                                        <p:cTn id="47" dur="500"/>
                                        <p:tgtEl>
                                          <p:spTgt spid="3686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6867">
                                            <p:txEl>
                                              <p:pRg st="9" end="9"/>
                                            </p:txEl>
                                          </p:spTgt>
                                        </p:tgtEl>
                                        <p:attrNameLst>
                                          <p:attrName>style.visibility</p:attrName>
                                        </p:attrNameLst>
                                      </p:cBhvr>
                                      <p:to>
                                        <p:strVal val="visible"/>
                                      </p:to>
                                    </p:set>
                                    <p:animEffect transition="in" filter="box(in)">
                                      <p:cBhvr>
                                        <p:cTn id="52" dur="500"/>
                                        <p:tgtEl>
                                          <p:spTgt spid="3686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36867">
                                            <p:txEl>
                                              <p:pRg st="10" end="10"/>
                                            </p:txEl>
                                          </p:spTgt>
                                        </p:tgtEl>
                                        <p:attrNameLst>
                                          <p:attrName>style.visibility</p:attrName>
                                        </p:attrNameLst>
                                      </p:cBhvr>
                                      <p:to>
                                        <p:strVal val="visible"/>
                                      </p:to>
                                    </p:set>
                                    <p:animEffect transition="in" filter="box(in)">
                                      <p:cBhvr>
                                        <p:cTn id="57" dur="500"/>
                                        <p:tgtEl>
                                          <p:spTgt spid="3686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36867">
                                            <p:txEl>
                                              <p:pRg st="11" end="11"/>
                                            </p:txEl>
                                          </p:spTgt>
                                        </p:tgtEl>
                                        <p:attrNameLst>
                                          <p:attrName>style.visibility</p:attrName>
                                        </p:attrNameLst>
                                      </p:cBhvr>
                                      <p:to>
                                        <p:strVal val="visible"/>
                                      </p:to>
                                    </p:set>
                                    <p:animEffect transition="in" filter="box(in)">
                                      <p:cBhvr>
                                        <p:cTn id="62" dur="500"/>
                                        <p:tgtEl>
                                          <p:spTgt spid="3686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36867">
                                            <p:txEl>
                                              <p:pRg st="12" end="12"/>
                                            </p:txEl>
                                          </p:spTgt>
                                        </p:tgtEl>
                                        <p:attrNameLst>
                                          <p:attrName>style.visibility</p:attrName>
                                        </p:attrNameLst>
                                      </p:cBhvr>
                                      <p:to>
                                        <p:strVal val="visible"/>
                                      </p:to>
                                    </p:set>
                                    <p:animEffect transition="in" filter="box(in)">
                                      <p:cBhvr>
                                        <p:cTn id="67" dur="500"/>
                                        <p:tgtEl>
                                          <p:spTgt spid="3686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86232183-92A1-4AFE-BC6C-9F4F21EFC211}" type="slidenum">
              <a:rPr kumimoji="0" lang="en-US" sz="1400">
                <a:latin typeface="Arial" pitchFamily="34" charset="0"/>
              </a:rPr>
              <a:pPr lvl="1" eaLnBrk="1" hangingPunct="1"/>
              <a:t>2</a:t>
            </a:fld>
            <a:endParaRPr kumimoji="0" lang="en-US" sz="1400"/>
          </a:p>
        </p:txBody>
      </p:sp>
      <p:sp>
        <p:nvSpPr>
          <p:cNvPr id="19458" name="Rectangle 8"/>
          <p:cNvSpPr>
            <a:spLocks noGrp="1" noChangeArrowheads="1"/>
          </p:cNvSpPr>
          <p:nvPr>
            <p:ph type="body" idx="1"/>
          </p:nvPr>
        </p:nvSpPr>
        <p:spPr>
          <a:xfrm>
            <a:off x="1600200" y="533400"/>
            <a:ext cx="6477000" cy="6553200"/>
          </a:xfrm>
        </p:spPr>
        <p:txBody>
          <a:bodyPr/>
          <a:lstStyle/>
          <a:p>
            <a:pPr marL="609600" indent="-609600" algn="ctr" eaLnBrk="1" hangingPunct="1">
              <a:lnSpc>
                <a:spcPct val="80000"/>
              </a:lnSpc>
              <a:buNone/>
            </a:pPr>
            <a:r>
              <a:rPr lang="ru-RU" sz="4400" b="1" dirty="0" smtClean="0">
                <a:solidFill>
                  <a:srgbClr val="FF0000"/>
                </a:solidFill>
              </a:rPr>
              <a:t>Заповедь 1.</a:t>
            </a:r>
          </a:p>
          <a:p>
            <a:pPr marL="609600" indent="-609600" algn="ctr" eaLnBrk="1" hangingPunct="1">
              <a:lnSpc>
                <a:spcPct val="80000"/>
              </a:lnSpc>
              <a:buNone/>
            </a:pPr>
            <a:r>
              <a:rPr lang="ru-RU" sz="4400" b="1" dirty="0" smtClean="0"/>
              <a:t>Пусть интересы ваших детей займут должное место среди ваших приоритетов.</a:t>
            </a:r>
          </a:p>
          <a:p>
            <a:pPr marL="609600" indent="-609600" algn="ctr" eaLnBrk="1" hangingPunct="1">
              <a:lnSpc>
                <a:spcPct val="80000"/>
              </a:lnSpc>
              <a:buNone/>
            </a:pPr>
            <a:endParaRPr lang="ru-RU" sz="4400" b="1" dirty="0" smtClean="0"/>
          </a:p>
          <a:p>
            <a:pPr marL="609600" indent="-609600" algn="ctr" eaLnBrk="1" hangingPunct="1">
              <a:lnSpc>
                <a:spcPct val="80000"/>
              </a:lnSpc>
              <a:buNone/>
            </a:pPr>
            <a:r>
              <a:rPr lang="ru-RU" sz="3600" b="1" dirty="0" smtClean="0">
                <a:latin typeface="Arial" pitchFamily="34" charset="0"/>
              </a:rPr>
              <a:t> </a:t>
            </a:r>
            <a:r>
              <a:rPr lang="ru-RU" sz="3600" b="1" dirty="0" smtClean="0">
                <a:latin typeface="Arial" pitchFamily="34" charset="0"/>
              </a:rPr>
              <a:t>“Вот наследие от Господа: дети; </a:t>
            </a:r>
          </a:p>
          <a:p>
            <a:pPr marL="609600" indent="-609600" algn="ctr" eaLnBrk="1" hangingPunct="1">
              <a:lnSpc>
                <a:spcPct val="80000"/>
              </a:lnSpc>
              <a:buNone/>
            </a:pPr>
            <a:r>
              <a:rPr lang="ru-RU" sz="3600" b="1" dirty="0" smtClean="0">
                <a:latin typeface="Arial" pitchFamily="34" charset="0"/>
              </a:rPr>
              <a:t>награда от Него…” </a:t>
            </a:r>
          </a:p>
          <a:p>
            <a:pPr marL="609600" indent="-609600" algn="ctr" eaLnBrk="1" hangingPunct="1">
              <a:lnSpc>
                <a:spcPct val="80000"/>
              </a:lnSpc>
              <a:buNone/>
            </a:pPr>
            <a:r>
              <a:rPr lang="ru-RU" sz="3600" b="1" dirty="0" smtClean="0">
                <a:latin typeface="Arial" pitchFamily="34" charset="0"/>
              </a:rPr>
              <a:t>(Псалом 126:3).  </a:t>
            </a:r>
          </a:p>
          <a:p>
            <a:pPr marL="609600" indent="-609600" eaLnBrk="1" hangingPunct="1">
              <a:lnSpc>
                <a:spcPct val="80000"/>
              </a:lnSpc>
              <a:buFont typeface="Wingdings" pitchFamily="2" charset="2"/>
              <a:buNone/>
            </a:pPr>
            <a:endParaRPr lang="en-US" dirty="0" smtClean="0"/>
          </a:p>
        </p:txBody>
      </p:sp>
      <p:pic>
        <p:nvPicPr>
          <p:cNvPr id="19459" name="Picture 9" descr="C:\Users\mfunes\AppData\Local\Microsoft\Windows\Temporary Internet Files\Content.IE5\00KGKTJD\MP900184947[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610600" y="4624137"/>
            <a:ext cx="1860550" cy="2635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0" name="Picture 10" descr="C:\Users\mfunes\AppData\Local\Microsoft\Windows\Temporary Internet Files\Content.IE5\OP0QVL92\MC900434573[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021" y="22225"/>
            <a:ext cx="2295525" cy="203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6563" name="Picture 4" descr="bd05357_"/>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229600" y="1981200"/>
            <a:ext cx="1706880" cy="182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6561"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48B9F75C-268F-47D2-909B-C77CAFA58748}" type="slidenum">
              <a:rPr kumimoji="0" lang="en-US" sz="1400">
                <a:latin typeface="Arial" pitchFamily="34" charset="0"/>
              </a:rPr>
              <a:pPr lvl="1" eaLnBrk="1" hangingPunct="1"/>
              <a:t>20</a:t>
            </a:fld>
            <a:endParaRPr kumimoji="0" lang="en-US" sz="1400"/>
          </a:p>
        </p:txBody>
      </p:sp>
      <p:sp>
        <p:nvSpPr>
          <p:cNvPr id="37891" name="Rectangle 3"/>
          <p:cNvSpPr>
            <a:spLocks noGrp="1" noChangeArrowheads="1"/>
          </p:cNvSpPr>
          <p:nvPr>
            <p:ph type="body" idx="1"/>
          </p:nvPr>
        </p:nvSpPr>
        <p:spPr>
          <a:xfrm>
            <a:off x="752475" y="609600"/>
            <a:ext cx="9001125" cy="5715000"/>
          </a:xfrm>
        </p:spPr>
        <p:txBody>
          <a:bodyPr/>
          <a:lstStyle/>
          <a:p>
            <a:pPr marL="533400" indent="-533400" algn="ctr" eaLnBrk="1" hangingPunct="1">
              <a:buNone/>
            </a:pPr>
            <a:r>
              <a:rPr lang="ru-RU" sz="4000" b="1" dirty="0">
                <a:latin typeface="Arial" pitchFamily="34" charset="0"/>
              </a:rPr>
              <a:t>Как сделать </a:t>
            </a:r>
          </a:p>
          <a:p>
            <a:pPr marL="533400" indent="-533400" algn="ctr" eaLnBrk="1" hangingPunct="1">
              <a:buNone/>
            </a:pPr>
            <a:r>
              <a:rPr lang="ru-RU" sz="4000" b="1" dirty="0" smtClean="0">
                <a:latin typeface="Arial" pitchFamily="34" charset="0"/>
              </a:rPr>
              <a:t>семейное </a:t>
            </a:r>
            <a:r>
              <a:rPr lang="ru-RU" sz="4000" b="1" dirty="0">
                <a:latin typeface="Arial" pitchFamily="34" charset="0"/>
              </a:rPr>
              <a:t>служение интересным и </a:t>
            </a:r>
            <a:r>
              <a:rPr lang="ru-RU" sz="4000" b="1" dirty="0" smtClean="0">
                <a:latin typeface="Arial" pitchFamily="34" charset="0"/>
              </a:rPr>
              <a:t>долгожданным</a:t>
            </a:r>
            <a:endParaRPr lang="en-GB" sz="4000" b="1" dirty="0" smtClean="0">
              <a:latin typeface="Arial" pitchFamily="34" charset="0"/>
            </a:endParaRPr>
          </a:p>
          <a:p>
            <a:pPr marL="514350" lvl="0" indent="-514350" algn="just" latinLnBrk="1">
              <a:spcAft>
                <a:spcPts val="0"/>
              </a:spcAft>
              <a:buFont typeface="+mj-lt"/>
              <a:buAutoNum type="arabicPeriod"/>
            </a:pPr>
            <a:r>
              <a:rPr lang="ru-RU" sz="2800" kern="100" dirty="0" smtClean="0">
                <a:ea typeface="Calibri"/>
                <a:cs typeface="Times New Roman"/>
              </a:rPr>
              <a:t>Избегать рутины.</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Вносить разнообразие.</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Если ваши дети могут читать, позволять им иногда </a:t>
            </a:r>
          </a:p>
          <a:p>
            <a:pPr lvl="0" algn="just" latinLnBrk="1">
              <a:spcAft>
                <a:spcPts val="0"/>
              </a:spcAft>
              <a:buNone/>
            </a:pPr>
            <a:r>
              <a:rPr lang="ru-RU" sz="2800" kern="100" dirty="0" smtClean="0">
                <a:ea typeface="Calibri"/>
                <a:cs typeface="Times New Roman"/>
              </a:rPr>
              <a:t>    зачитывать тексты.</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Использовать наглядные материалы.</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Отделить время для служения прославления гимнами.</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Помнить, что перед вами ваша семья, а не церковная  аудитория.</a:t>
            </a:r>
            <a:endParaRPr lang="ru-RU" sz="2000" kern="100" dirty="0" smtClean="0">
              <a:latin typeface="Batang"/>
              <a:cs typeface="Times New Roman"/>
            </a:endParaRPr>
          </a:p>
          <a:p>
            <a:pPr lvl="0" algn="just" latinLnBrk="1">
              <a:spcAft>
                <a:spcPts val="0"/>
              </a:spcAft>
              <a:buFont typeface="+mj-lt"/>
              <a:buAutoNum type="arabicPeriod"/>
            </a:pPr>
            <a:r>
              <a:rPr lang="ru-RU" sz="2800" kern="100" dirty="0" smtClean="0">
                <a:ea typeface="Calibri"/>
                <a:cs typeface="Times New Roman"/>
              </a:rPr>
              <a:t>Готовиться к проведению богослужения.</a:t>
            </a:r>
            <a:endParaRPr lang="ru-RU" sz="2000" kern="100" dirty="0" smtClean="0">
              <a:latin typeface="Batang"/>
              <a:cs typeface="Times New Roman"/>
            </a:endParaRPr>
          </a:p>
          <a:p>
            <a:pPr marL="0" indent="0" eaLnBrk="1" hangingPunct="1">
              <a:buNone/>
            </a:pPr>
            <a:endParaRPr lang="ru-RU" sz="3000" b="1" dirty="0">
              <a:latin typeface="Arial" pitchFamily="34" charset="0"/>
            </a:endParaRPr>
          </a:p>
        </p:txBody>
      </p:sp>
      <p:pic>
        <p:nvPicPr>
          <p:cNvPr id="66564" name="Picture 7" descr="C:\Users\mfunes\AppData\Local\Microsoft\Windows\Temporary Internet Files\Content.IE5\4ZQH54DF\MC900438215[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696200" y="5832475"/>
            <a:ext cx="1962150" cy="1482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5" name="Picture 7" descr="C:\Documents and Settings\KohL\My Documents\CLIP ARTS\Children clipart 2\Children2\GASHO005.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85800" y="0"/>
            <a:ext cx="1524000" cy="12866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ox(in)">
                                      <p:cBhvr>
                                        <p:cTn id="7" dur="5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box(in)">
                                      <p:cBhvr>
                                        <p:cTn id="12" dur="500"/>
                                        <p:tgtEl>
                                          <p:spTgt spid="37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7891">
                                            <p:txEl>
                                              <p:pRg st="2" end="2"/>
                                            </p:txEl>
                                          </p:spTgt>
                                        </p:tgtEl>
                                        <p:attrNameLst>
                                          <p:attrName>style.visibility</p:attrName>
                                        </p:attrNameLst>
                                      </p:cBhvr>
                                      <p:to>
                                        <p:strVal val="visible"/>
                                      </p:to>
                                    </p:set>
                                    <p:animEffect transition="in" filter="box(in)">
                                      <p:cBhvr>
                                        <p:cTn id="17" dur="500"/>
                                        <p:tgtEl>
                                          <p:spTgt spid="378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7891">
                                            <p:txEl>
                                              <p:pRg st="3" end="3"/>
                                            </p:txEl>
                                          </p:spTgt>
                                        </p:tgtEl>
                                        <p:attrNameLst>
                                          <p:attrName>style.visibility</p:attrName>
                                        </p:attrNameLst>
                                      </p:cBhvr>
                                      <p:to>
                                        <p:strVal val="visible"/>
                                      </p:to>
                                    </p:set>
                                    <p:animEffect transition="in" filter="box(in)">
                                      <p:cBhvr>
                                        <p:cTn id="22" dur="500"/>
                                        <p:tgtEl>
                                          <p:spTgt spid="378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7891">
                                            <p:txEl>
                                              <p:pRg st="4" end="4"/>
                                            </p:txEl>
                                          </p:spTgt>
                                        </p:tgtEl>
                                        <p:attrNameLst>
                                          <p:attrName>style.visibility</p:attrName>
                                        </p:attrNameLst>
                                      </p:cBhvr>
                                      <p:to>
                                        <p:strVal val="visible"/>
                                      </p:to>
                                    </p:set>
                                    <p:animEffect transition="in" filter="box(in)">
                                      <p:cBhvr>
                                        <p:cTn id="27" dur="500"/>
                                        <p:tgtEl>
                                          <p:spTgt spid="378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7891">
                                            <p:txEl>
                                              <p:pRg st="5" end="5"/>
                                            </p:txEl>
                                          </p:spTgt>
                                        </p:tgtEl>
                                        <p:attrNameLst>
                                          <p:attrName>style.visibility</p:attrName>
                                        </p:attrNameLst>
                                      </p:cBhvr>
                                      <p:to>
                                        <p:strVal val="visible"/>
                                      </p:to>
                                    </p:set>
                                    <p:animEffect transition="in" filter="box(in)">
                                      <p:cBhvr>
                                        <p:cTn id="32" dur="500"/>
                                        <p:tgtEl>
                                          <p:spTgt spid="378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7891">
                                            <p:txEl>
                                              <p:pRg st="6" end="6"/>
                                            </p:txEl>
                                          </p:spTgt>
                                        </p:tgtEl>
                                        <p:attrNameLst>
                                          <p:attrName>style.visibility</p:attrName>
                                        </p:attrNameLst>
                                      </p:cBhvr>
                                      <p:to>
                                        <p:strVal val="visible"/>
                                      </p:to>
                                    </p:set>
                                    <p:animEffect transition="in" filter="box(in)">
                                      <p:cBhvr>
                                        <p:cTn id="37" dur="500"/>
                                        <p:tgtEl>
                                          <p:spTgt spid="378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7891">
                                            <p:txEl>
                                              <p:pRg st="7" end="7"/>
                                            </p:txEl>
                                          </p:spTgt>
                                        </p:tgtEl>
                                        <p:attrNameLst>
                                          <p:attrName>style.visibility</p:attrName>
                                        </p:attrNameLst>
                                      </p:cBhvr>
                                      <p:to>
                                        <p:strVal val="visible"/>
                                      </p:to>
                                    </p:set>
                                    <p:animEffect transition="in" filter="box(in)">
                                      <p:cBhvr>
                                        <p:cTn id="42" dur="500"/>
                                        <p:tgtEl>
                                          <p:spTgt spid="3789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7891">
                                            <p:txEl>
                                              <p:pRg st="8" end="8"/>
                                            </p:txEl>
                                          </p:spTgt>
                                        </p:tgtEl>
                                        <p:attrNameLst>
                                          <p:attrName>style.visibility</p:attrName>
                                        </p:attrNameLst>
                                      </p:cBhvr>
                                      <p:to>
                                        <p:strVal val="visible"/>
                                      </p:to>
                                    </p:set>
                                    <p:animEffect transition="in" filter="box(in)">
                                      <p:cBhvr>
                                        <p:cTn id="47" dur="500"/>
                                        <p:tgtEl>
                                          <p:spTgt spid="3789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7891">
                                            <p:txEl>
                                              <p:pRg st="9" end="9"/>
                                            </p:txEl>
                                          </p:spTgt>
                                        </p:tgtEl>
                                        <p:attrNameLst>
                                          <p:attrName>style.visibility</p:attrName>
                                        </p:attrNameLst>
                                      </p:cBhvr>
                                      <p:to>
                                        <p:strVal val="visible"/>
                                      </p:to>
                                    </p:set>
                                    <p:animEffect transition="in" filter="box(in)">
                                      <p:cBhvr>
                                        <p:cTn id="52" dur="500"/>
                                        <p:tgtEl>
                                          <p:spTgt spid="3789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1378" name="Picture 2" descr="https://jehovahroi.files.wordpress.com/2007/08/prayer0041.jpg"/>
          <p:cNvPicPr>
            <a:picLocks noChangeAspect="1" noChangeArrowheads="1"/>
          </p:cNvPicPr>
          <p:nvPr/>
        </p:nvPicPr>
        <p:blipFill>
          <a:blip r:embed="rId3" cstate="print"/>
          <a:srcRect/>
          <a:stretch>
            <a:fillRect/>
          </a:stretch>
        </p:blipFill>
        <p:spPr bwMode="auto">
          <a:xfrm>
            <a:off x="6019800" y="4953000"/>
            <a:ext cx="2495067" cy="2246965"/>
          </a:xfrm>
          <a:prstGeom prst="rect">
            <a:avLst/>
          </a:prstGeom>
          <a:noFill/>
          <a:effectLst>
            <a:softEdge rad="127000"/>
          </a:effectLst>
        </p:spPr>
      </p:pic>
      <p:sp>
        <p:nvSpPr>
          <p:cNvPr id="68609"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F6B5A174-CE46-4180-9650-7233E3681326}" type="slidenum">
              <a:rPr kumimoji="0" lang="en-US" sz="1400">
                <a:latin typeface="Arial" pitchFamily="34" charset="0"/>
              </a:rPr>
              <a:pPr lvl="1" eaLnBrk="1" hangingPunct="1"/>
              <a:t>21</a:t>
            </a:fld>
            <a:endParaRPr kumimoji="0" lang="en-US" sz="1400"/>
          </a:p>
        </p:txBody>
      </p:sp>
      <p:sp>
        <p:nvSpPr>
          <p:cNvPr id="38915" name="Rectangle 3"/>
          <p:cNvSpPr>
            <a:spLocks noGrp="1" noChangeArrowheads="1"/>
          </p:cNvSpPr>
          <p:nvPr>
            <p:ph type="body" idx="1"/>
          </p:nvPr>
        </p:nvSpPr>
        <p:spPr>
          <a:xfrm>
            <a:off x="228600" y="407988"/>
            <a:ext cx="9169401" cy="5892800"/>
          </a:xfrm>
        </p:spPr>
        <p:txBody>
          <a:bodyPr/>
          <a:lstStyle/>
          <a:p>
            <a:pPr marL="514350" lvl="0" indent="-514350" latinLnBrk="1">
              <a:buNone/>
            </a:pPr>
            <a:r>
              <a:rPr lang="ru-RU" dirty="0" smtClean="0"/>
              <a:t>8.  Ваши служения должны быть краткими и </a:t>
            </a:r>
          </a:p>
          <a:p>
            <a:pPr marL="514350" lvl="0" indent="-514350" latinLnBrk="1">
              <a:buNone/>
            </a:pPr>
            <a:r>
              <a:rPr lang="ru-RU" dirty="0" smtClean="0"/>
              <a:t>     интересными.</a:t>
            </a:r>
          </a:p>
          <a:p>
            <a:pPr marL="514350" lvl="0" indent="-514350" latinLnBrk="1">
              <a:buNone/>
            </a:pPr>
            <a:r>
              <a:rPr lang="ru-RU" dirty="0" smtClean="0"/>
              <a:t>9.  Оставлять время для общения и обсуждения.</a:t>
            </a:r>
          </a:p>
          <a:p>
            <a:pPr marL="514350" lvl="0" indent="-514350" latinLnBrk="1">
              <a:buNone/>
            </a:pPr>
            <a:r>
              <a:rPr lang="ru-RU" dirty="0" smtClean="0"/>
              <a:t>10. Пусть члены семьи молятся друг за друга. </a:t>
            </a:r>
          </a:p>
          <a:p>
            <a:pPr marL="514350" lvl="0" indent="-514350" latinLnBrk="1">
              <a:buNone/>
            </a:pPr>
            <a:r>
              <a:rPr lang="ru-RU" dirty="0" smtClean="0"/>
              <a:t>11. Выбирать темы для изучения, понятные всем  членам семьи.</a:t>
            </a:r>
          </a:p>
          <a:p>
            <a:pPr marL="514350" lvl="0" indent="-514350" latinLnBrk="1">
              <a:buNone/>
            </a:pPr>
            <a:r>
              <a:rPr lang="ru-RU" dirty="0" smtClean="0"/>
              <a:t>12. Не поднимать вопросов дисциплины во время служения.</a:t>
            </a:r>
          </a:p>
          <a:p>
            <a:pPr marL="514350" lvl="0" indent="-514350" latinLnBrk="1">
              <a:buNone/>
            </a:pPr>
            <a:r>
              <a:rPr lang="ru-RU" dirty="0" smtClean="0"/>
              <a:t>13. Не проводить собрание в состоянии гнева.</a:t>
            </a:r>
          </a:p>
          <a:p>
            <a:pPr marL="514350" indent="-514350" eaLnBrk="1" hangingPunct="1">
              <a:buFont typeface="+mj-lt"/>
              <a:buAutoNum type="arabicPeriod"/>
            </a:pPr>
            <a:endParaRPr lang="en-US" b="1" dirty="0" smtClean="0"/>
          </a:p>
        </p:txBody>
      </p:sp>
      <p:pic>
        <p:nvPicPr>
          <p:cNvPr id="68611" name="Picture 4" descr="C:\Users\mfunes\AppData\Local\Microsoft\Windows\Temporary Internet Files\Content.IE5\55L4G1MC\MC900446010[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133600" y="5351318"/>
            <a:ext cx="2057400" cy="1963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613" name="Picture 4" descr="C:\Users\mfunes\AppData\Local\Microsoft\Windows\Temporary Internet Files\Content.IE5\Q4GUZRYT\MC900048775[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598871" y="152401"/>
            <a:ext cx="124413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slide(fromBottom)">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slide(fromBottom)">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slide(fromBottom)">
                                      <p:cBhvr>
                                        <p:cTn id="17" dur="500"/>
                                        <p:tgtEl>
                                          <p:spTgt spid="38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8915">
                                            <p:txEl>
                                              <p:pRg st="3" end="3"/>
                                            </p:txEl>
                                          </p:spTgt>
                                        </p:tgtEl>
                                        <p:attrNameLst>
                                          <p:attrName>style.visibility</p:attrName>
                                        </p:attrNameLst>
                                      </p:cBhvr>
                                      <p:to>
                                        <p:strVal val="visible"/>
                                      </p:to>
                                    </p:set>
                                    <p:animEffect transition="in" filter="slide(fromBottom)">
                                      <p:cBhvr>
                                        <p:cTn id="22" dur="500"/>
                                        <p:tgtEl>
                                          <p:spTgt spid="389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8915">
                                            <p:txEl>
                                              <p:pRg st="4" end="4"/>
                                            </p:txEl>
                                          </p:spTgt>
                                        </p:tgtEl>
                                        <p:attrNameLst>
                                          <p:attrName>style.visibility</p:attrName>
                                        </p:attrNameLst>
                                      </p:cBhvr>
                                      <p:to>
                                        <p:strVal val="visible"/>
                                      </p:to>
                                    </p:set>
                                    <p:animEffect transition="in" filter="slide(fromBottom)">
                                      <p:cBhvr>
                                        <p:cTn id="27" dur="500"/>
                                        <p:tgtEl>
                                          <p:spTgt spid="389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8915">
                                            <p:txEl>
                                              <p:pRg st="5" end="5"/>
                                            </p:txEl>
                                          </p:spTgt>
                                        </p:tgtEl>
                                        <p:attrNameLst>
                                          <p:attrName>style.visibility</p:attrName>
                                        </p:attrNameLst>
                                      </p:cBhvr>
                                      <p:to>
                                        <p:strVal val="visible"/>
                                      </p:to>
                                    </p:set>
                                    <p:animEffect transition="in" filter="slide(fromBottom)">
                                      <p:cBhvr>
                                        <p:cTn id="32" dur="500"/>
                                        <p:tgtEl>
                                          <p:spTgt spid="389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8915">
                                            <p:txEl>
                                              <p:pRg st="6" end="6"/>
                                            </p:txEl>
                                          </p:spTgt>
                                        </p:tgtEl>
                                        <p:attrNameLst>
                                          <p:attrName>style.visibility</p:attrName>
                                        </p:attrNameLst>
                                      </p:cBhvr>
                                      <p:to>
                                        <p:strVal val="visible"/>
                                      </p:to>
                                    </p:set>
                                    <p:animEffect transition="in" filter="slide(fromBottom)">
                                      <p:cBhvr>
                                        <p:cTn id="37" dur="500"/>
                                        <p:tgtEl>
                                          <p:spTgt spid="389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44B5B09D-01BC-4D9F-B380-958D3A1390FF}" type="slidenum">
              <a:rPr kumimoji="0" lang="en-US" sz="1400">
                <a:latin typeface="Arial" pitchFamily="34" charset="0"/>
              </a:rPr>
              <a:pPr lvl="1" eaLnBrk="1" hangingPunct="1"/>
              <a:t>22</a:t>
            </a:fld>
            <a:endParaRPr kumimoji="0" lang="en-US" sz="1400"/>
          </a:p>
        </p:txBody>
      </p:sp>
      <p:sp>
        <p:nvSpPr>
          <p:cNvPr id="39939" name="Rectangle 3"/>
          <p:cNvSpPr>
            <a:spLocks noGrp="1" noChangeArrowheads="1"/>
          </p:cNvSpPr>
          <p:nvPr>
            <p:ph type="body" idx="1"/>
          </p:nvPr>
        </p:nvSpPr>
        <p:spPr>
          <a:xfrm>
            <a:off x="685800" y="228600"/>
            <a:ext cx="8686800" cy="5562600"/>
          </a:xfrm>
        </p:spPr>
        <p:txBody>
          <a:bodyPr/>
          <a:lstStyle/>
          <a:p>
            <a:pPr marL="609600" indent="-609600" algn="ctr" eaLnBrk="1" hangingPunct="1">
              <a:lnSpc>
                <a:spcPct val="80000"/>
              </a:lnSpc>
              <a:buFont typeface="Wingdings" pitchFamily="2" charset="2"/>
              <a:buNone/>
            </a:pPr>
            <a:r>
              <a:rPr lang="ru-RU" sz="4000" b="1" dirty="0" smtClean="0">
                <a:solidFill>
                  <a:srgbClr val="CC0000"/>
                </a:solidFill>
                <a:latin typeface="Arial" pitchFamily="34" charset="0"/>
              </a:rPr>
              <a:t>Заповедь </a:t>
            </a:r>
            <a:r>
              <a:rPr lang="en-GB" sz="4000" b="1" dirty="0" smtClean="0">
                <a:solidFill>
                  <a:srgbClr val="CC0000"/>
                </a:solidFill>
                <a:latin typeface="Arial" pitchFamily="34" charset="0"/>
              </a:rPr>
              <a:t>5</a:t>
            </a:r>
            <a:r>
              <a:rPr lang="ru-RU" sz="4000" b="1" dirty="0" smtClean="0">
                <a:solidFill>
                  <a:srgbClr val="CC0000"/>
                </a:solidFill>
                <a:latin typeface="Arial" pitchFamily="34" charset="0"/>
              </a:rPr>
              <a:t>.</a:t>
            </a:r>
            <a:endParaRPr lang="en-GB" sz="4000" b="1" dirty="0" smtClean="0">
              <a:solidFill>
                <a:srgbClr val="CC0000"/>
              </a:solidFill>
              <a:latin typeface="Arial" pitchFamily="34" charset="0"/>
            </a:endParaRPr>
          </a:p>
          <a:p>
            <a:pPr marL="609600" indent="-609600" algn="ctr" eaLnBrk="1" hangingPunct="1">
              <a:lnSpc>
                <a:spcPct val="80000"/>
              </a:lnSpc>
              <a:buNone/>
            </a:pPr>
            <a:r>
              <a:rPr lang="ru-RU" sz="4400" b="1" dirty="0" smtClean="0"/>
              <a:t>Чтобы духовное возрастание ваших детей длилось на протяжении всей их жизни, которую Господь дал им, почитайте и вы своих детей. </a:t>
            </a:r>
            <a:endParaRPr lang="en-GB" dirty="0" smtClean="0">
              <a:latin typeface="Arial" pitchFamily="34" charset="0"/>
            </a:endParaRPr>
          </a:p>
          <a:p>
            <a:pPr marL="609600" indent="-609600" algn="ctr" eaLnBrk="1" hangingPunct="1">
              <a:lnSpc>
                <a:spcPct val="80000"/>
              </a:lnSpc>
              <a:buNone/>
            </a:pPr>
            <a:r>
              <a:rPr lang="en-GB" dirty="0" smtClean="0">
                <a:latin typeface="Arial" pitchFamily="34" charset="0"/>
              </a:rPr>
              <a:t>	</a:t>
            </a:r>
            <a:endParaRPr lang="ru-RU" dirty="0" smtClean="0">
              <a:latin typeface="Arial" pitchFamily="34" charset="0"/>
            </a:endParaRPr>
          </a:p>
          <a:p>
            <a:pPr marL="609600" indent="-609600" algn="ctr" eaLnBrk="1" hangingPunct="1">
              <a:lnSpc>
                <a:spcPct val="80000"/>
              </a:lnSpc>
              <a:buNone/>
            </a:pPr>
            <a:r>
              <a:rPr lang="ru-RU" sz="3600" dirty="0" smtClean="0"/>
              <a:t>Уважайте ваших детей и относитесь к ним так, как Господь относится к вам. Библия учит нас не раздражать наших детей, не провоцировать их на гнев (см. Послание к </a:t>
            </a:r>
            <a:r>
              <a:rPr lang="ru-RU" sz="3600" dirty="0" err="1" smtClean="0"/>
              <a:t>Ефесянам</a:t>
            </a:r>
            <a:r>
              <a:rPr lang="ru-RU" sz="3600" dirty="0" smtClean="0"/>
              <a:t> 6:4).  </a:t>
            </a:r>
          </a:p>
          <a:p>
            <a:pPr marL="609600" indent="-609600" algn="ctr" eaLnBrk="1" hangingPunct="1">
              <a:lnSpc>
                <a:spcPct val="80000"/>
              </a:lnSpc>
              <a:buNone/>
            </a:pPr>
            <a:r>
              <a:rPr lang="ru-RU" sz="3600" dirty="0" smtClean="0">
                <a:solidFill>
                  <a:srgbClr val="0070C0"/>
                </a:solidFill>
                <a:latin typeface="Arial" pitchFamily="34" charset="0"/>
              </a:rPr>
              <a:t>  </a:t>
            </a:r>
            <a:endParaRPr lang="ru-RU" sz="3600" dirty="0">
              <a:solidFill>
                <a:srgbClr val="0070C0"/>
              </a:solidFill>
              <a:latin typeface="Arial" pitchFamily="34" charset="0"/>
            </a:endParaRPr>
          </a:p>
          <a:p>
            <a:pPr marL="609600" indent="-609600" algn="ctr" eaLnBrk="1" hangingPunct="1">
              <a:lnSpc>
                <a:spcPct val="80000"/>
              </a:lnSpc>
              <a:buNone/>
            </a:pPr>
            <a:endParaRPr lang="ru-RU" sz="4800" dirty="0">
              <a:solidFill>
                <a:srgbClr val="0070C0"/>
              </a:solidFill>
              <a:latin typeface="Arial" pitchFamily="34" charset="0"/>
            </a:endParaRPr>
          </a:p>
        </p:txBody>
      </p:sp>
      <p:pic>
        <p:nvPicPr>
          <p:cNvPr id="70659" name="Picture 4" descr="C:\Users\mfunes\AppData\Local\Microsoft\Windows\Temporary Internet Files\Content.IE5\I2HCX8A6\MC900319990[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382000" y="5748338"/>
            <a:ext cx="1431925" cy="1458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660" name="Picture 5" descr="C:\Users\mfunes\AppData\Local\Microsoft\Windows\Temporary Internet Files\Content.IE5\3X1HKVA9\MC900436085[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30175" y="1335088"/>
            <a:ext cx="1622425" cy="2017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7" dur="500"/>
                                        <p:tgtEl>
                                          <p:spTgt spid="399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blinds(horizontal)">
                                      <p:cBhvr>
                                        <p:cTn id="12" dur="500"/>
                                        <p:tgtEl>
                                          <p:spTgt spid="399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blinds(horizontal)">
                                      <p:cBhvr>
                                        <p:cTn id="17" dur="500"/>
                                        <p:tgtEl>
                                          <p:spTgt spid="3993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939">
                                            <p:txEl>
                                              <p:pRg st="4" end="4"/>
                                            </p:txEl>
                                          </p:spTgt>
                                        </p:tgtEl>
                                        <p:attrNameLst>
                                          <p:attrName>style.visibility</p:attrName>
                                        </p:attrNameLst>
                                      </p:cBhvr>
                                      <p:to>
                                        <p:strVal val="visible"/>
                                      </p:to>
                                    </p:set>
                                    <p:animEffect transition="in" filter="blinds(horizontal)">
                                      <p:cBhvr>
                                        <p:cTn id="22" dur="500"/>
                                        <p:tgtEl>
                                          <p:spTgt spid="399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EBEBA1DA-053F-4F26-A529-81BC0E5C7958}" type="slidenum">
              <a:rPr kumimoji="0" lang="en-US" sz="1400">
                <a:latin typeface="Arial" pitchFamily="34" charset="0"/>
              </a:rPr>
              <a:pPr lvl="1" eaLnBrk="1" hangingPunct="1"/>
              <a:t>23</a:t>
            </a:fld>
            <a:endParaRPr kumimoji="0" lang="en-US" sz="1400"/>
          </a:p>
        </p:txBody>
      </p:sp>
      <p:sp>
        <p:nvSpPr>
          <p:cNvPr id="39939" name="Rectangle 3"/>
          <p:cNvSpPr>
            <a:spLocks noGrp="1" noChangeArrowheads="1"/>
          </p:cNvSpPr>
          <p:nvPr>
            <p:ph type="body" idx="1"/>
          </p:nvPr>
        </p:nvSpPr>
        <p:spPr>
          <a:xfrm>
            <a:off x="752475" y="533400"/>
            <a:ext cx="8548688" cy="6400800"/>
          </a:xfrm>
        </p:spPr>
        <p:txBody>
          <a:bodyPr/>
          <a:lstStyle/>
          <a:p>
            <a:pPr marL="0" indent="0" algn="ctr" eaLnBrk="1" hangingPunct="1">
              <a:lnSpc>
                <a:spcPct val="80000"/>
              </a:lnSpc>
              <a:buFont typeface="Wingdings" pitchFamily="2" charset="2"/>
              <a:buNone/>
            </a:pPr>
            <a:endParaRPr lang="en-GB" dirty="0" smtClean="0">
              <a:latin typeface="Arial" pitchFamily="34" charset="0"/>
            </a:endParaRPr>
          </a:p>
          <a:p>
            <a:pPr marL="0" indent="0" algn="ctr" eaLnBrk="1" hangingPunct="1">
              <a:lnSpc>
                <a:spcPct val="80000"/>
              </a:lnSpc>
              <a:buFont typeface="Wingdings" pitchFamily="2" charset="2"/>
              <a:buNone/>
            </a:pPr>
            <a:endParaRPr lang="en-GB" dirty="0" smtClean="0">
              <a:latin typeface="Arial" pitchFamily="34" charset="0"/>
            </a:endParaRPr>
          </a:p>
          <a:p>
            <a:pPr marL="0" indent="0" algn="ctr" eaLnBrk="1" hangingPunct="1">
              <a:lnSpc>
                <a:spcPct val="80000"/>
              </a:lnSpc>
              <a:buFont typeface="Wingdings" pitchFamily="2" charset="2"/>
              <a:buNone/>
            </a:pPr>
            <a:endParaRPr lang="en-GB" dirty="0" smtClean="0">
              <a:latin typeface="Arial" pitchFamily="34" charset="0"/>
            </a:endParaRPr>
          </a:p>
          <a:p>
            <a:pPr marL="0" indent="0" algn="ctr" eaLnBrk="1" hangingPunct="1">
              <a:lnSpc>
                <a:spcPct val="80000"/>
              </a:lnSpc>
              <a:buFont typeface="Wingdings" pitchFamily="2" charset="2"/>
              <a:buNone/>
            </a:pPr>
            <a:endParaRPr lang="en-GB" dirty="0" smtClean="0">
              <a:latin typeface="Arial" pitchFamily="34" charset="0"/>
            </a:endParaRPr>
          </a:p>
          <a:p>
            <a:pPr marL="0" indent="0" algn="ctr" eaLnBrk="1" hangingPunct="1">
              <a:lnSpc>
                <a:spcPct val="80000"/>
              </a:lnSpc>
              <a:buNone/>
            </a:pPr>
            <a:r>
              <a:rPr lang="ru-RU" sz="3600" b="1" dirty="0" smtClean="0">
                <a:solidFill>
                  <a:srgbClr val="00B050"/>
                </a:solidFill>
                <a:latin typeface="Arial" pitchFamily="34" charset="0"/>
              </a:rPr>
              <a:t>Если </a:t>
            </a:r>
            <a:r>
              <a:rPr lang="ru-RU" sz="3600" b="1" dirty="0">
                <a:solidFill>
                  <a:srgbClr val="00B050"/>
                </a:solidFill>
                <a:latin typeface="Arial" pitchFamily="34" charset="0"/>
              </a:rPr>
              <a:t>вы чтите своих </a:t>
            </a:r>
            <a:r>
              <a:rPr lang="ru-RU" sz="3600" b="1" dirty="0" smtClean="0">
                <a:solidFill>
                  <a:srgbClr val="00B050"/>
                </a:solidFill>
                <a:latin typeface="Arial" pitchFamily="34" charset="0"/>
              </a:rPr>
              <a:t>детей, как детей Божьих, </a:t>
            </a:r>
          </a:p>
          <a:p>
            <a:pPr marL="0" indent="0" algn="ctr" eaLnBrk="1" hangingPunct="1">
              <a:lnSpc>
                <a:spcPct val="80000"/>
              </a:lnSpc>
              <a:buNone/>
            </a:pPr>
            <a:r>
              <a:rPr lang="ru-RU" sz="3600" b="1" dirty="0" smtClean="0">
                <a:latin typeface="Arial" pitchFamily="34" charset="0"/>
              </a:rPr>
              <a:t>вы будете</a:t>
            </a:r>
            <a:r>
              <a:rPr lang="ru-RU" sz="3600" b="1" dirty="0" smtClean="0">
                <a:solidFill>
                  <a:srgbClr val="00B050"/>
                </a:solidFill>
                <a:latin typeface="Arial" pitchFamily="34" charset="0"/>
              </a:rPr>
              <a:t>: </a:t>
            </a:r>
            <a:endParaRPr lang="ru-RU" sz="3600" dirty="0" smtClean="0"/>
          </a:p>
          <a:p>
            <a:pPr latinLnBrk="1"/>
            <a:r>
              <a:rPr lang="ru-RU" sz="3600" i="1" dirty="0" smtClean="0"/>
              <a:t>учить их дисциплине; </a:t>
            </a:r>
            <a:endParaRPr lang="ru-RU" sz="3600" dirty="0" smtClean="0"/>
          </a:p>
          <a:p>
            <a:pPr latinLnBrk="1"/>
            <a:r>
              <a:rPr lang="ru-RU" sz="3600" i="1" dirty="0" smtClean="0"/>
              <a:t>относиться к ним как к кандидатам на небесное гражданство;</a:t>
            </a:r>
            <a:endParaRPr lang="ru-RU" sz="3600" dirty="0" smtClean="0"/>
          </a:p>
          <a:p>
            <a:pPr latinLnBrk="1"/>
            <a:r>
              <a:rPr lang="ru-RU" sz="3600" i="1" dirty="0" smtClean="0"/>
              <a:t>способствовать гармоничному             развитию их личности. </a:t>
            </a:r>
            <a:endParaRPr lang="ru-RU" sz="3600" dirty="0" smtClean="0"/>
          </a:p>
          <a:p>
            <a:pPr marL="0" indent="0" algn="ctr" eaLnBrk="1" hangingPunct="1">
              <a:lnSpc>
                <a:spcPct val="80000"/>
              </a:lnSpc>
              <a:buNone/>
            </a:pPr>
            <a:endParaRPr lang="en-US" sz="3600" dirty="0" smtClean="0">
              <a:latin typeface="Arial" pitchFamily="34" charset="0"/>
            </a:endParaRPr>
          </a:p>
        </p:txBody>
      </p:sp>
      <p:pic>
        <p:nvPicPr>
          <p:cNvPr id="72707" name="Picture 4" descr="C:\Users\mfunes\AppData\Local\Microsoft\Windows\Temporary Internet Files\Content.IE5\I2HCX8A6\MC900319990[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733800" y="12032"/>
            <a:ext cx="2514600" cy="236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708" name="Picture 5" descr="C:\Users\mfunes\AppData\Local\Microsoft\Windows\Temporary Internet Files\Content.IE5\3X1HKVA9\MC900436085[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848600" y="5283199"/>
            <a:ext cx="2209800" cy="2017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9">
                                            <p:txEl>
                                              <p:pRg st="4" end="4"/>
                                            </p:txEl>
                                          </p:spTgt>
                                        </p:tgtEl>
                                        <p:attrNameLst>
                                          <p:attrName>style.visibility</p:attrName>
                                        </p:attrNameLst>
                                      </p:cBhvr>
                                      <p:to>
                                        <p:strVal val="visible"/>
                                      </p:to>
                                    </p:set>
                                    <p:animEffect transition="in" filter="blinds(horizontal)">
                                      <p:cBhvr>
                                        <p:cTn id="7" dur="500"/>
                                        <p:tgtEl>
                                          <p:spTgt spid="39939">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939">
                                            <p:txEl>
                                              <p:pRg st="5" end="5"/>
                                            </p:txEl>
                                          </p:spTgt>
                                        </p:tgtEl>
                                        <p:attrNameLst>
                                          <p:attrName>style.visibility</p:attrName>
                                        </p:attrNameLst>
                                      </p:cBhvr>
                                      <p:to>
                                        <p:strVal val="visible"/>
                                      </p:to>
                                    </p:set>
                                    <p:animEffect transition="in" filter="blinds(horizontal)">
                                      <p:cBhvr>
                                        <p:cTn id="12" dur="500"/>
                                        <p:tgtEl>
                                          <p:spTgt spid="39939">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39">
                                            <p:txEl>
                                              <p:pRg st="6" end="6"/>
                                            </p:txEl>
                                          </p:spTgt>
                                        </p:tgtEl>
                                        <p:attrNameLst>
                                          <p:attrName>style.visibility</p:attrName>
                                        </p:attrNameLst>
                                      </p:cBhvr>
                                      <p:to>
                                        <p:strVal val="visible"/>
                                      </p:to>
                                    </p:set>
                                    <p:animEffect transition="in" filter="blinds(horizontal)">
                                      <p:cBhvr>
                                        <p:cTn id="17" dur="500"/>
                                        <p:tgtEl>
                                          <p:spTgt spid="39939">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939">
                                            <p:txEl>
                                              <p:pRg st="7" end="7"/>
                                            </p:txEl>
                                          </p:spTgt>
                                        </p:tgtEl>
                                        <p:attrNameLst>
                                          <p:attrName>style.visibility</p:attrName>
                                        </p:attrNameLst>
                                      </p:cBhvr>
                                      <p:to>
                                        <p:strVal val="visible"/>
                                      </p:to>
                                    </p:set>
                                    <p:animEffect transition="in" filter="blinds(horizontal)">
                                      <p:cBhvr>
                                        <p:cTn id="22" dur="500"/>
                                        <p:tgtEl>
                                          <p:spTgt spid="39939">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9939">
                                            <p:txEl>
                                              <p:pRg st="8" end="8"/>
                                            </p:txEl>
                                          </p:spTgt>
                                        </p:tgtEl>
                                        <p:attrNameLst>
                                          <p:attrName>style.visibility</p:attrName>
                                        </p:attrNameLst>
                                      </p:cBhvr>
                                      <p:to>
                                        <p:strVal val="visible"/>
                                      </p:to>
                                    </p:set>
                                    <p:animEffect transition="in" filter="blinds(horizontal)">
                                      <p:cBhvr>
                                        <p:cTn id="27" dur="500"/>
                                        <p:tgtEl>
                                          <p:spTgt spid="3993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AACEB29C-7769-456A-B985-08C45AE1779F}" type="slidenum">
              <a:rPr kumimoji="0" lang="en-US" sz="1400">
                <a:latin typeface="Arial" pitchFamily="34" charset="0"/>
              </a:rPr>
              <a:pPr lvl="1" eaLnBrk="1" hangingPunct="1"/>
              <a:t>24</a:t>
            </a:fld>
            <a:endParaRPr kumimoji="0" lang="en-US" sz="1400"/>
          </a:p>
        </p:txBody>
      </p:sp>
      <p:sp>
        <p:nvSpPr>
          <p:cNvPr id="40963" name="Rectangle 3"/>
          <p:cNvSpPr>
            <a:spLocks noGrp="1" noChangeArrowheads="1"/>
          </p:cNvSpPr>
          <p:nvPr>
            <p:ph type="body" idx="1"/>
          </p:nvPr>
        </p:nvSpPr>
        <p:spPr>
          <a:xfrm>
            <a:off x="0" y="381000"/>
            <a:ext cx="9753600" cy="3429000"/>
          </a:xfrm>
        </p:spPr>
        <p:txBody>
          <a:bodyPr/>
          <a:lstStyle/>
          <a:p>
            <a:pPr marL="400050" lvl="1" indent="0" algn="ctr" eaLnBrk="1" hangingPunct="1">
              <a:spcBef>
                <a:spcPct val="0"/>
              </a:spcBef>
              <a:buFontTx/>
              <a:buNone/>
            </a:pPr>
            <a:r>
              <a:rPr lang="ru-RU" sz="3600" b="1" dirty="0" smtClean="0">
                <a:solidFill>
                  <a:srgbClr val="CC0000"/>
                </a:solidFill>
                <a:latin typeface="Arial" pitchFamily="34" charset="0"/>
              </a:rPr>
              <a:t>Заповедь </a:t>
            </a:r>
            <a:r>
              <a:rPr lang="en-GB" sz="3600" b="1" dirty="0" smtClean="0">
                <a:solidFill>
                  <a:srgbClr val="CC0000"/>
                </a:solidFill>
                <a:latin typeface="Arial" pitchFamily="34" charset="0"/>
              </a:rPr>
              <a:t>6</a:t>
            </a:r>
            <a:r>
              <a:rPr lang="ru-RU" sz="3600" b="1" dirty="0" smtClean="0">
                <a:solidFill>
                  <a:srgbClr val="CC0000"/>
                </a:solidFill>
                <a:latin typeface="Arial" pitchFamily="34" charset="0"/>
              </a:rPr>
              <a:t>.</a:t>
            </a:r>
            <a:endParaRPr lang="en-GB" sz="3600" b="1" dirty="0" smtClean="0">
              <a:solidFill>
                <a:srgbClr val="CC0000"/>
              </a:solidFill>
              <a:latin typeface="Arial" pitchFamily="34" charset="0"/>
            </a:endParaRPr>
          </a:p>
          <a:p>
            <a:pPr algn="ctr" latinLnBrk="1">
              <a:buNone/>
            </a:pPr>
            <a:r>
              <a:rPr lang="ru-RU" b="1" dirty="0" smtClean="0"/>
              <a:t>   Вы не должны оскорблять, унижать </a:t>
            </a:r>
          </a:p>
          <a:p>
            <a:pPr algn="ctr" latinLnBrk="1">
              <a:buNone/>
            </a:pPr>
            <a:r>
              <a:rPr lang="ru-RU" b="1" dirty="0" smtClean="0"/>
              <a:t>ваших детей гневными словами, жестоким </a:t>
            </a:r>
          </a:p>
          <a:p>
            <a:pPr algn="ctr" latinLnBrk="1">
              <a:buNone/>
            </a:pPr>
            <a:r>
              <a:rPr lang="ru-RU" b="1" dirty="0" smtClean="0"/>
              <a:t>отношением – всем, что «убивает» их как </a:t>
            </a:r>
          </a:p>
          <a:p>
            <a:pPr algn="ctr" latinLnBrk="1">
              <a:buNone/>
            </a:pPr>
            <a:r>
              <a:rPr lang="ru-RU" b="1" dirty="0" smtClean="0"/>
              <a:t>личность и разрушает чувство </a:t>
            </a:r>
          </a:p>
          <a:p>
            <a:pPr algn="ctr" latinLnBrk="1">
              <a:buNone/>
            </a:pPr>
            <a:r>
              <a:rPr lang="ru-RU" b="1" dirty="0" smtClean="0"/>
              <a:t>собственного достоинства.  </a:t>
            </a:r>
            <a:endParaRPr lang="ru-RU" dirty="0"/>
          </a:p>
        </p:txBody>
      </p:sp>
      <p:pic>
        <p:nvPicPr>
          <p:cNvPr id="74755" name="Picture 4" descr="C:\Users\mfunes\AppData\Local\Microsoft\Windows\Temporary Internet Files\Content.IE5\4ZQH54DF\MC900231793[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414566" y="3481517"/>
            <a:ext cx="2339033" cy="21572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756" name="Picture 5" descr="C:\Users\mfunes\AppData\Local\Microsoft\Windows\Temporary Internet Files\Content.IE5\Q4GUZRYT\MC900232100[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52400" y="3165421"/>
            <a:ext cx="2057400" cy="26353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757" name="Picture 7" descr="C:\Users\mfunes\AppData\Local\Microsoft\Windows\Temporary Internet Files\Content.IE5\OP0QVL92\MM900046559[1].gif"/>
          <p:cNvPicPr>
            <a:picLocks noChangeAspect="1" noChangeArrowheads="1" noCrop="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262313" y="4038600"/>
            <a:ext cx="2819400" cy="297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p:cTn id="7" dur="500" fill="hold"/>
                                        <p:tgtEl>
                                          <p:spTgt spid="40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0963">
                                            <p:txEl>
                                              <p:pRg st="0" end="0"/>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1"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3F19C3B7-DF91-462E-B807-1236E6138A1C}" type="slidenum">
              <a:rPr kumimoji="0" lang="en-US" sz="1400">
                <a:latin typeface="Arial" pitchFamily="34" charset="0"/>
              </a:rPr>
              <a:pPr lvl="1" eaLnBrk="1" hangingPunct="1"/>
              <a:t>25</a:t>
            </a:fld>
            <a:endParaRPr kumimoji="0" lang="en-US" sz="1400"/>
          </a:p>
        </p:txBody>
      </p:sp>
      <p:sp>
        <p:nvSpPr>
          <p:cNvPr id="40963" name="Rectangle 3"/>
          <p:cNvSpPr>
            <a:spLocks noGrp="1" noChangeArrowheads="1"/>
          </p:cNvSpPr>
          <p:nvPr>
            <p:ph type="body" idx="1"/>
          </p:nvPr>
        </p:nvSpPr>
        <p:spPr>
          <a:xfrm>
            <a:off x="152400" y="30163"/>
            <a:ext cx="8548688" cy="5456237"/>
          </a:xfrm>
        </p:spPr>
        <p:txBody>
          <a:bodyPr/>
          <a:lstStyle/>
          <a:p>
            <a:pPr marL="0" indent="0" algn="ctr" eaLnBrk="1" hangingPunct="1">
              <a:buNone/>
            </a:pPr>
            <a:r>
              <a:rPr lang="en-GB" b="1" dirty="0" smtClean="0">
                <a:latin typeface="Arial" pitchFamily="34" charset="0"/>
              </a:rPr>
              <a:t>        </a:t>
            </a:r>
            <a:r>
              <a:rPr lang="ru-RU" b="1" u="sng" dirty="0">
                <a:latin typeface="Arial" pitchFamily="34" charset="0"/>
              </a:rPr>
              <a:t>Стили </a:t>
            </a:r>
            <a:r>
              <a:rPr lang="ru-RU" b="1" u="sng" dirty="0" smtClean="0">
                <a:latin typeface="Arial" pitchFamily="34" charset="0"/>
              </a:rPr>
              <a:t>воспитания/поведения родителей</a:t>
            </a:r>
          </a:p>
          <a:p>
            <a:pPr algn="ctr" latinLnBrk="1"/>
            <a:r>
              <a:rPr lang="ru-RU" dirty="0" smtClean="0"/>
              <a:t>Вседозволенность </a:t>
            </a:r>
          </a:p>
          <a:p>
            <a:pPr algn="ctr" latinLnBrk="1"/>
            <a:r>
              <a:rPr lang="ru-RU" dirty="0" smtClean="0"/>
              <a:t>Авторитетность</a:t>
            </a:r>
          </a:p>
          <a:p>
            <a:pPr algn="ctr" latinLnBrk="1"/>
            <a:r>
              <a:rPr lang="ru-RU" dirty="0" smtClean="0"/>
              <a:t>Авторитарность</a:t>
            </a:r>
          </a:p>
          <a:p>
            <a:pPr marL="0" indent="0" algn="ctr" eaLnBrk="1" hangingPunct="1">
              <a:buNone/>
            </a:pPr>
            <a:endParaRPr lang="en-GB" b="1" dirty="0" smtClean="0">
              <a:latin typeface="Arial" pitchFamily="34" charset="0"/>
            </a:endParaRPr>
          </a:p>
          <a:p>
            <a:pPr marL="0" indent="0" algn="ctr" eaLnBrk="1" hangingPunct="1">
              <a:buFont typeface="Wingdings" pitchFamily="2" charset="2"/>
              <a:buAutoNum type="alphaUcPeriod"/>
            </a:pPr>
            <a:endParaRPr lang="en-GB" b="1" dirty="0" smtClean="0">
              <a:latin typeface="Arial" pitchFamily="34" charset="0"/>
            </a:endParaRPr>
          </a:p>
          <a:p>
            <a:pPr marL="0" indent="0" algn="ctr" eaLnBrk="1" hangingPunct="1">
              <a:buFont typeface="Wingdings" pitchFamily="2" charset="2"/>
              <a:buAutoNum type="alphaUcPeriod"/>
            </a:pPr>
            <a:endParaRPr lang="en-GB" b="1" dirty="0" smtClean="0">
              <a:latin typeface="Arial" pitchFamily="34" charset="0"/>
            </a:endParaRPr>
          </a:p>
          <a:p>
            <a:pPr marL="0" indent="0" algn="ctr" eaLnBrk="1" hangingPunct="1">
              <a:buFont typeface="Wingdings" pitchFamily="2" charset="2"/>
              <a:buAutoNum type="alphaUcPeriod"/>
            </a:pPr>
            <a:endParaRPr lang="en-GB" b="1" dirty="0" smtClean="0">
              <a:latin typeface="Arial" pitchFamily="34" charset="0"/>
            </a:endParaRPr>
          </a:p>
          <a:p>
            <a:pPr marL="0" indent="0" algn="ctr" eaLnBrk="1" hangingPunct="1">
              <a:buFont typeface="Wingdings" pitchFamily="2" charset="2"/>
              <a:buAutoNum type="alphaUcPeriod"/>
            </a:pPr>
            <a:endParaRPr lang="en-GB" b="1" dirty="0" smtClean="0">
              <a:latin typeface="Arial" pitchFamily="34" charset="0"/>
            </a:endParaRPr>
          </a:p>
          <a:p>
            <a:pPr marL="0" indent="0" algn="ctr" eaLnBrk="1" hangingPunct="1">
              <a:buNone/>
            </a:pPr>
            <a:r>
              <a:rPr lang="ru-RU" sz="2800" b="1" dirty="0" smtClean="0">
                <a:latin typeface="Arial" pitchFamily="34" charset="0"/>
              </a:rPr>
              <a:t>    </a:t>
            </a:r>
            <a:r>
              <a:rPr lang="ru-RU" sz="2800" b="1" dirty="0" smtClean="0"/>
              <a:t>Помните, что дисциплина –– это не постоянные наказания, которые свидетельствуют о слабости воспитателя.  Постоянные наказания унижают и озлобляют ребенка. А дисциплина формирует в ребенке полноценную  личность.</a:t>
            </a:r>
            <a:endParaRPr lang="ru-RU" sz="2800" dirty="0" smtClean="0"/>
          </a:p>
          <a:p>
            <a:pPr marL="0" indent="0" algn="ctr" eaLnBrk="1" hangingPunct="1">
              <a:buNone/>
            </a:pPr>
            <a:endParaRPr lang="en-US" sz="2800" b="1" dirty="0" smtClean="0">
              <a:latin typeface="Arial" pitchFamily="34" charset="0"/>
            </a:endParaRPr>
          </a:p>
        </p:txBody>
      </p:sp>
      <p:pic>
        <p:nvPicPr>
          <p:cNvPr id="76803" name="Picture 10" descr="C:\Users\mfunes\AppData\Local\Microsoft\Windows\Temporary Internet Files\Content.IE5\4ZQH54DF\MP900438653[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962400" y="3200400"/>
            <a:ext cx="2514599" cy="2016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804" name="Picture 3" descr="C:\Users\mfunes\AppData\Local\Microsoft\Windows\Temporary Internet Files\Content.IE5\4ZQH54DF\MC910217199[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04800" y="2667000"/>
            <a:ext cx="2011422" cy="167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805" name="Picture 4" descr="C:\Users\mfunes\AppData\Local\Microsoft\Windows\Temporary Internet Files\Content.IE5\Q4GUZRYT\MC900048775[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620000" y="914400"/>
            <a:ext cx="1600200" cy="160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p:cTn id="7" dur="500" fill="hold"/>
                                        <p:tgtEl>
                                          <p:spTgt spid="409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0963">
                                            <p:txEl>
                                              <p:pRg st="0" end="0"/>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0963">
                                            <p:txEl>
                                              <p:pRg st="1" end="1"/>
                                            </p:txEl>
                                          </p:spTgt>
                                        </p:tgtEl>
                                        <p:attrNameLst>
                                          <p:attrName>style.visibility</p:attrName>
                                        </p:attrNameLst>
                                      </p:cBhvr>
                                      <p:to>
                                        <p:strVal val="visible"/>
                                      </p:to>
                                    </p:set>
                                    <p:anim calcmode="lin" valueType="num">
                                      <p:cBhvr>
                                        <p:cTn id="13" dur="500" fill="hold"/>
                                        <p:tgtEl>
                                          <p:spTgt spid="4096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0963">
                                            <p:txEl>
                                              <p:pRg st="1" end="1"/>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0963">
                                            <p:txEl>
                                              <p:pRg st="2" end="2"/>
                                            </p:txEl>
                                          </p:spTgt>
                                        </p:tgtEl>
                                        <p:attrNameLst>
                                          <p:attrName>style.visibility</p:attrName>
                                        </p:attrNameLst>
                                      </p:cBhvr>
                                      <p:to>
                                        <p:strVal val="visible"/>
                                      </p:to>
                                    </p:set>
                                    <p:anim calcmode="lin" valueType="num">
                                      <p:cBhvr>
                                        <p:cTn id="19" dur="500" fill="hold"/>
                                        <p:tgtEl>
                                          <p:spTgt spid="4096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0963">
                                            <p:txEl>
                                              <p:pRg st="2" end="2"/>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WAV"/>
                                        </p:tgtEl>
                                      </p:cMediaNode>
                                    </p:audio>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0963">
                                            <p:txEl>
                                              <p:pRg st="3" end="3"/>
                                            </p:txEl>
                                          </p:spTgt>
                                        </p:tgtEl>
                                        <p:attrNameLst>
                                          <p:attrName>style.visibility</p:attrName>
                                        </p:attrNameLst>
                                      </p:cBhvr>
                                      <p:to>
                                        <p:strVal val="visible"/>
                                      </p:to>
                                    </p:set>
                                    <p:anim calcmode="lin" valueType="num">
                                      <p:cBhvr>
                                        <p:cTn id="25" dur="500" fill="hold"/>
                                        <p:tgtEl>
                                          <p:spTgt spid="4096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0963">
                                            <p:txEl>
                                              <p:pRg st="3" end="3"/>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1295400"/>
            <a:ext cx="8886825" cy="1219200"/>
          </a:xfrm>
        </p:spPr>
        <p:txBody>
          <a:bodyPr/>
          <a:lstStyle/>
          <a:p>
            <a:pPr algn="ctr"/>
            <a:r>
              <a:rPr lang="ru-RU" i="1" dirty="0" smtClean="0"/>
              <a:t>Эффективность дисциплины достигается не суровостью, но строгой гибкостью. </a:t>
            </a:r>
            <a:br>
              <a:rPr lang="ru-RU" i="1" dirty="0" smtClean="0"/>
            </a:br>
            <a:endParaRPr lang="ru-RU" i="1" dirty="0"/>
          </a:p>
        </p:txBody>
      </p:sp>
      <p:sp>
        <p:nvSpPr>
          <p:cNvPr id="5" name="Номер слайда 4"/>
          <p:cNvSpPr>
            <a:spLocks noGrp="1"/>
          </p:cNvSpPr>
          <p:nvPr>
            <p:ph type="sldNum" sz="quarter" idx="12"/>
          </p:nvPr>
        </p:nvSpPr>
        <p:spPr/>
        <p:txBody>
          <a:bodyPr/>
          <a:lstStyle/>
          <a:p>
            <a:pPr lvl="1"/>
            <a:fld id="{0DC6DBF7-D762-4EC5-A406-FF7F25548824}" type="slidenum">
              <a:rPr lang="en-US" smtClean="0"/>
              <a:pPr lvl="1"/>
              <a:t>26</a:t>
            </a:fld>
            <a:endParaRPr lang="en-US">
              <a:latin typeface="Times New Roman" pitchFamily="18" charset="0"/>
            </a:endParaRPr>
          </a:p>
        </p:txBody>
      </p:sp>
      <p:pic>
        <p:nvPicPr>
          <p:cNvPr id="138242" name="Picture 2" descr="http://cs621427.vk.me/v621427675/3047/cnbh5ArC8aQ.jpg"/>
          <p:cNvPicPr>
            <a:picLocks noChangeAspect="1" noChangeArrowheads="1"/>
          </p:cNvPicPr>
          <p:nvPr/>
        </p:nvPicPr>
        <p:blipFill>
          <a:blip r:embed="rId2" cstate="print"/>
          <a:srcRect/>
          <a:stretch>
            <a:fillRect/>
          </a:stretch>
        </p:blipFill>
        <p:spPr bwMode="auto">
          <a:xfrm>
            <a:off x="1676400" y="2819400"/>
            <a:ext cx="6400800" cy="4245531"/>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6457E91C-3BC0-4A27-BDE6-EF5490AB9EBE}" type="slidenum">
              <a:rPr kumimoji="0" lang="en-US" sz="1400">
                <a:latin typeface="Arial" pitchFamily="34" charset="0"/>
              </a:rPr>
              <a:pPr lvl="1" eaLnBrk="1" hangingPunct="1"/>
              <a:t>27</a:t>
            </a:fld>
            <a:endParaRPr kumimoji="0" lang="en-US" sz="1400"/>
          </a:p>
        </p:txBody>
      </p:sp>
      <p:sp>
        <p:nvSpPr>
          <p:cNvPr id="41986" name="Rectangle 2"/>
          <p:cNvSpPr>
            <a:spLocks noGrp="1" noChangeArrowheads="1"/>
          </p:cNvSpPr>
          <p:nvPr>
            <p:ph type="title"/>
          </p:nvPr>
        </p:nvSpPr>
        <p:spPr>
          <a:xfrm>
            <a:off x="685800" y="-20638"/>
            <a:ext cx="8886825" cy="4114801"/>
          </a:xfrm>
        </p:spPr>
        <p:txBody>
          <a:bodyPr/>
          <a:lstStyle/>
          <a:p>
            <a:pPr algn="ctr" eaLnBrk="1" hangingPunct="1"/>
            <a:r>
              <a:rPr lang="en-GB" sz="6000" b="1" dirty="0" smtClean="0">
                <a:effectLst/>
              </a:rPr>
              <a:t/>
            </a:r>
            <a:br>
              <a:rPr lang="en-GB" sz="6000" b="1" dirty="0" smtClean="0">
                <a:effectLst/>
              </a:rPr>
            </a:br>
            <a:r>
              <a:rPr lang="en-GB" sz="6000" b="1" dirty="0" smtClean="0">
                <a:effectLst/>
              </a:rPr>
              <a:t/>
            </a:r>
            <a:br>
              <a:rPr lang="en-GB" sz="6000" b="1" dirty="0" smtClean="0">
                <a:effectLst/>
              </a:rPr>
            </a:br>
            <a:r>
              <a:rPr lang="ru-RU" sz="4000" b="1" dirty="0" smtClean="0">
                <a:solidFill>
                  <a:srgbClr val="CC0000"/>
                </a:solidFill>
                <a:effectLst/>
              </a:rPr>
              <a:t>Заповедь </a:t>
            </a:r>
            <a:r>
              <a:rPr lang="en-GB" sz="4000" b="1" dirty="0" smtClean="0">
                <a:solidFill>
                  <a:srgbClr val="CC0000"/>
                </a:solidFill>
                <a:effectLst/>
              </a:rPr>
              <a:t>7</a:t>
            </a:r>
            <a:r>
              <a:rPr lang="ru-RU" sz="4000" b="1" dirty="0" smtClean="0">
                <a:solidFill>
                  <a:srgbClr val="CC0000"/>
                </a:solidFill>
                <a:effectLst/>
              </a:rPr>
              <a:t>.</a:t>
            </a:r>
            <a:r>
              <a:rPr lang="en-GB" sz="3200" b="1" dirty="0" smtClean="0">
                <a:effectLst/>
              </a:rPr>
              <a:t/>
            </a:r>
            <a:br>
              <a:rPr lang="en-GB" sz="3200" b="1" dirty="0" smtClean="0">
                <a:effectLst/>
              </a:rPr>
            </a:br>
            <a:r>
              <a:rPr lang="ru-RU" sz="3200" b="1" dirty="0" smtClean="0"/>
              <a:t>Вы должны доверительно беседовать с вашими детьми о сфере интимных отношений. Вы не должны позволять им носить провоцирующую одежду, так как это может толкнуть их на путь прелюбодеяния. </a:t>
            </a:r>
            <a:r>
              <a:rPr lang="en-GB" sz="3200" b="1" u="sng" dirty="0" smtClean="0">
                <a:effectLst/>
              </a:rPr>
              <a:t/>
            </a:r>
            <a:br>
              <a:rPr lang="en-GB" sz="3200" b="1" u="sng" dirty="0" smtClean="0">
                <a:effectLst/>
              </a:rPr>
            </a:br>
            <a:r>
              <a:rPr lang="ru-RU" sz="3200" b="1" u="sng" dirty="0" smtClean="0">
                <a:effectLst/>
              </a:rPr>
              <a:t/>
            </a:r>
            <a:br>
              <a:rPr lang="ru-RU" sz="3200" b="1" u="sng" dirty="0" smtClean="0">
                <a:effectLst/>
              </a:rPr>
            </a:br>
            <a:r>
              <a:rPr lang="ru-RU" sz="2800" b="1" dirty="0" smtClean="0">
                <a:solidFill>
                  <a:srgbClr val="7030A0"/>
                </a:solidFill>
                <a:effectLst/>
              </a:rPr>
              <a:t>Разъясняйте </a:t>
            </a:r>
            <a:r>
              <a:rPr lang="ru-RU" sz="2800" b="1" dirty="0">
                <a:solidFill>
                  <a:srgbClr val="7030A0"/>
                </a:solidFill>
                <a:effectLst/>
              </a:rPr>
              <a:t>своим детям вопросы интимной близости, принимая во внимание их возраст. </a:t>
            </a:r>
            <a:endParaRPr lang="en-US" sz="2800" b="1" dirty="0" smtClean="0">
              <a:solidFill>
                <a:srgbClr val="7030A0"/>
              </a:solidFill>
              <a:effectLst/>
            </a:endParaRPr>
          </a:p>
        </p:txBody>
      </p:sp>
      <p:pic>
        <p:nvPicPr>
          <p:cNvPr id="80899" name="Picture 8" descr="C:\Users\mfunes\AppData\Local\Microsoft\Windows\Temporary Internet Files\Content.IE5\4ZQH54DF\MC900217352[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001000" y="5251910"/>
            <a:ext cx="1878013" cy="18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900" name="Picture 9" descr="C:\Users\mfunes\AppData\Local\Microsoft\Windows\Temporary Internet Files\Content.IE5\Q4GUZRYT\MC900217354[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036" y="5410200"/>
            <a:ext cx="1961553" cy="19090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dissolve">
                                      <p:cBhvr>
                                        <p:cTn id="7" dur="500"/>
                                        <p:tgtEl>
                                          <p:spTgt spid="419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1946ADCB-3E4D-42D4-893F-57CDB0EF216F}" type="slidenum">
              <a:rPr kumimoji="0" lang="en-US" sz="1400">
                <a:latin typeface="Arial" pitchFamily="34" charset="0"/>
              </a:rPr>
              <a:pPr lvl="1" eaLnBrk="1" hangingPunct="1"/>
              <a:t>28</a:t>
            </a:fld>
            <a:endParaRPr kumimoji="0" lang="en-US" sz="1400"/>
          </a:p>
        </p:txBody>
      </p:sp>
      <p:sp>
        <p:nvSpPr>
          <p:cNvPr id="101378" name="Rectangle 2"/>
          <p:cNvSpPr>
            <a:spLocks noGrp="1" noChangeArrowheads="1"/>
          </p:cNvSpPr>
          <p:nvPr>
            <p:ph type="title"/>
          </p:nvPr>
        </p:nvSpPr>
        <p:spPr>
          <a:xfrm>
            <a:off x="533400" y="990600"/>
            <a:ext cx="9258300" cy="1219200"/>
          </a:xfrm>
        </p:spPr>
        <p:txBody>
          <a:bodyPr/>
          <a:lstStyle/>
          <a:p>
            <a:pPr algn="ctr" latinLnBrk="1"/>
            <a:r>
              <a:rPr lang="ru-RU" b="1" dirty="0" smtClean="0"/>
              <a:t>Если вы не просветите своих </a:t>
            </a:r>
            <a:br>
              <a:rPr lang="ru-RU" b="1" dirty="0" smtClean="0"/>
            </a:br>
            <a:r>
              <a:rPr lang="ru-RU" b="1" dirty="0" smtClean="0"/>
              <a:t>детей, их «просветит»</a:t>
            </a:r>
            <a:br>
              <a:rPr lang="ru-RU" b="1" dirty="0" smtClean="0"/>
            </a:br>
            <a:r>
              <a:rPr lang="ru-RU" b="1" dirty="0" smtClean="0"/>
              <a:t>Голливуд</a:t>
            </a:r>
            <a:r>
              <a:rPr lang="ru-RU" dirty="0" smtClean="0"/>
              <a:t> !!!</a:t>
            </a:r>
            <a:endParaRPr lang="en-US" dirty="0" smtClean="0"/>
          </a:p>
        </p:txBody>
      </p:sp>
      <p:sp>
        <p:nvSpPr>
          <p:cNvPr id="84995"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a:p>
            <a:pPr eaLnBrk="1" hangingPunct="1"/>
            <a:endParaRPr lang="en-US" dirty="0" smtClean="0"/>
          </a:p>
        </p:txBody>
      </p:sp>
      <p:graphicFrame>
        <p:nvGraphicFramePr>
          <p:cNvPr id="84996" name="Object 4"/>
          <p:cNvGraphicFramePr>
            <a:graphicFrameLocks noChangeAspect="1"/>
          </p:cNvGraphicFramePr>
          <p:nvPr/>
        </p:nvGraphicFramePr>
        <p:xfrm>
          <a:off x="3086100" y="3401122"/>
          <a:ext cx="3543300" cy="3456878"/>
        </p:xfrm>
        <a:graphic>
          <a:graphicData uri="http://schemas.openxmlformats.org/presentationml/2006/ole">
            <p:oleObj spid="_x0000_s85041" name="Clip" r:id="rId4" imgW="3886200" imgH="3944938" progId="">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89"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17A9A060-33A5-4891-A55E-D86E525DC546}" type="slidenum">
              <a:rPr kumimoji="0" lang="en-US" sz="1400">
                <a:latin typeface="Arial" pitchFamily="34" charset="0"/>
              </a:rPr>
              <a:pPr lvl="1" eaLnBrk="1" hangingPunct="1"/>
              <a:t>29</a:t>
            </a:fld>
            <a:endParaRPr kumimoji="0" lang="en-US" sz="1400"/>
          </a:p>
        </p:txBody>
      </p:sp>
      <p:sp>
        <p:nvSpPr>
          <p:cNvPr id="44035" name="Rectangle 3"/>
          <p:cNvSpPr>
            <a:spLocks noGrp="1" noChangeArrowheads="1"/>
          </p:cNvSpPr>
          <p:nvPr>
            <p:ph type="body" idx="1"/>
          </p:nvPr>
        </p:nvSpPr>
        <p:spPr>
          <a:xfrm>
            <a:off x="304800" y="228600"/>
            <a:ext cx="8839200" cy="3429000"/>
          </a:xfrm>
        </p:spPr>
        <p:txBody>
          <a:bodyPr/>
          <a:lstStyle/>
          <a:p>
            <a:pPr marL="0" indent="0" algn="ctr" eaLnBrk="1" hangingPunct="1">
              <a:buFont typeface="Wingdings" pitchFamily="2" charset="2"/>
              <a:buNone/>
            </a:pPr>
            <a:endParaRPr lang="en-GB" b="1" dirty="0" smtClean="0">
              <a:latin typeface="Arial" pitchFamily="34" charset="0"/>
            </a:endParaRPr>
          </a:p>
          <a:p>
            <a:pPr marL="0" indent="0" algn="ctr" eaLnBrk="1" hangingPunct="1">
              <a:buFont typeface="Wingdings" pitchFamily="2" charset="2"/>
              <a:buNone/>
            </a:pPr>
            <a:r>
              <a:rPr lang="ru-RU" sz="4000" b="1" dirty="0" smtClean="0">
                <a:solidFill>
                  <a:srgbClr val="CC0000"/>
                </a:solidFill>
                <a:latin typeface="Arial" pitchFamily="34" charset="0"/>
              </a:rPr>
              <a:t> Заповедь </a:t>
            </a:r>
            <a:r>
              <a:rPr lang="en-GB" sz="4000" b="1" dirty="0" smtClean="0">
                <a:solidFill>
                  <a:srgbClr val="CC0000"/>
                </a:solidFill>
                <a:latin typeface="Arial" pitchFamily="34" charset="0"/>
              </a:rPr>
              <a:t>8</a:t>
            </a:r>
            <a:r>
              <a:rPr lang="ru-RU" sz="4000" b="1" dirty="0" smtClean="0">
                <a:solidFill>
                  <a:srgbClr val="CC0000"/>
                </a:solidFill>
                <a:latin typeface="Arial" pitchFamily="34" charset="0"/>
              </a:rPr>
              <a:t>.</a:t>
            </a:r>
            <a:endParaRPr lang="en-GB" sz="4000" b="1" dirty="0" smtClean="0">
              <a:solidFill>
                <a:srgbClr val="CC0000"/>
              </a:solidFill>
              <a:latin typeface="Arial" pitchFamily="34" charset="0"/>
            </a:endParaRPr>
          </a:p>
          <a:p>
            <a:pPr marL="0" indent="0" algn="ctr" eaLnBrk="1" hangingPunct="1">
              <a:buFont typeface="Wingdings" pitchFamily="2" charset="2"/>
              <a:buNone/>
            </a:pPr>
            <a:endParaRPr lang="en-GB" b="1" dirty="0" smtClean="0">
              <a:latin typeface="Arial" pitchFamily="34" charset="0"/>
            </a:endParaRPr>
          </a:p>
          <a:p>
            <a:pPr algn="ctr" latinLnBrk="1">
              <a:buNone/>
            </a:pPr>
            <a:r>
              <a:rPr lang="ru-RU" b="1" dirty="0" smtClean="0"/>
              <a:t>Вы не должны красть у своих детей детство, ожидая от них поведения, которое </a:t>
            </a:r>
          </a:p>
          <a:p>
            <a:pPr algn="ctr" latinLnBrk="1">
              <a:buNone/>
            </a:pPr>
            <a:r>
              <a:rPr lang="ru-RU" b="1" dirty="0" smtClean="0"/>
              <a:t>не соответствует их развитию. </a:t>
            </a:r>
            <a:endParaRPr lang="ru-RU" dirty="0"/>
          </a:p>
        </p:txBody>
      </p:sp>
      <p:pic>
        <p:nvPicPr>
          <p:cNvPr id="89091" name="Picture 5" descr="C:\Users\mfunes\AppData\Local\Microsoft\Windows\Temporary Internet Files\Content.IE5\4ZQH54DF\MC900280206[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42272" y="3733800"/>
            <a:ext cx="2633527" cy="3571875"/>
          </a:xfrm>
          <a:prstGeom prst="rect">
            <a:avLst/>
          </a:prstGeom>
          <a:noFill/>
          <a:ln>
            <a:noFill/>
          </a:ln>
          <a:effectLst>
            <a:softEdge rad="3175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092" name="Picture 6" descr="C:\Users\mfunes\AppData\Local\Microsoft\Windows\Temporary Internet Files\Content.IE5\OP0QVL92\MC900288986[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 y="3581400"/>
            <a:ext cx="3362325" cy="358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093" name="Picture 5" descr="C:\Users\mfunes\AppData\Local\Microsoft\Windows\Temporary Internet Files\Content.IE5\3X1HKVA9\MC900287591[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454392" y="304800"/>
            <a:ext cx="235712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094" name="Picture 6" descr="C:\Users\mfunes\AppData\Local\Microsoft\Windows\Temporary Internet Files\Content.IE5\I2HCX8A6\MC900290865[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52401" y="304800"/>
            <a:ext cx="1997603" cy="1523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dissolve">
                                      <p:cBhvr>
                                        <p:cTn id="7" dur="500"/>
                                        <p:tgtEl>
                                          <p:spTgt spid="440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8A45BE39-C43C-432B-BEC9-79BFFE3B8DCC}" type="slidenum">
              <a:rPr kumimoji="0" lang="en-US" sz="1400">
                <a:latin typeface="Arial" pitchFamily="34" charset="0"/>
              </a:rPr>
              <a:pPr lvl="1" eaLnBrk="1" hangingPunct="1"/>
              <a:t>3</a:t>
            </a:fld>
            <a:endParaRPr kumimoji="0" lang="en-US" sz="1400"/>
          </a:p>
        </p:txBody>
      </p:sp>
      <p:sp>
        <p:nvSpPr>
          <p:cNvPr id="22531" name="Rectangle 3"/>
          <p:cNvSpPr>
            <a:spLocks noGrp="1" noChangeArrowheads="1"/>
          </p:cNvSpPr>
          <p:nvPr>
            <p:ph type="body" idx="1"/>
          </p:nvPr>
        </p:nvSpPr>
        <p:spPr>
          <a:xfrm>
            <a:off x="533400" y="1447800"/>
            <a:ext cx="8686800" cy="4902200"/>
          </a:xfrm>
        </p:spPr>
        <p:txBody>
          <a:bodyPr/>
          <a:lstStyle/>
          <a:p>
            <a:pPr algn="ctr" eaLnBrk="1" hangingPunct="1">
              <a:buNone/>
            </a:pPr>
            <a:r>
              <a:rPr lang="ru-RU" sz="4000" b="1" smtClean="0">
                <a:latin typeface="Arial" pitchFamily="34" charset="0"/>
              </a:rPr>
              <a:t>Если вы собираетесь ловить рыбу, идите туда, где она водится</a:t>
            </a:r>
          </a:p>
          <a:p>
            <a:pPr latinLnBrk="1">
              <a:buNone/>
            </a:pPr>
            <a:r>
              <a:rPr lang="ru-RU" sz="4000" smtClean="0"/>
              <a:t>Необходимо стать другом детям;</a:t>
            </a:r>
          </a:p>
          <a:p>
            <a:pPr latinLnBrk="1">
              <a:buNone/>
            </a:pPr>
            <a:r>
              <a:rPr lang="ru-RU" sz="4000" smtClean="0"/>
              <a:t>быть в центре событий и стараться    обладать полной информацией.   </a:t>
            </a:r>
            <a:endParaRPr lang="ru-RU" sz="4000"/>
          </a:p>
        </p:txBody>
      </p:sp>
      <p:graphicFrame>
        <p:nvGraphicFramePr>
          <p:cNvPr id="21507" name="Object 4"/>
          <p:cNvGraphicFramePr>
            <a:graphicFrameLocks noChangeAspect="1"/>
          </p:cNvGraphicFramePr>
          <p:nvPr/>
        </p:nvGraphicFramePr>
        <p:xfrm>
          <a:off x="2590800" y="33338"/>
          <a:ext cx="5181600" cy="1524000"/>
        </p:xfrm>
        <a:graphic>
          <a:graphicData uri="http://schemas.openxmlformats.org/presentationml/2006/ole">
            <p:oleObj spid="_x0000_s21555" name="Clip" r:id="rId4" imgW="5121275" imgH="1804988" progId="">
              <p:embed/>
            </p:oleObj>
          </a:graphicData>
        </a:graphic>
      </p:graphicFrame>
      <p:pic>
        <p:nvPicPr>
          <p:cNvPr id="21508" name="Picture 5" descr="C:\Users\mfunes\AppData\Local\Microsoft\Windows\Temporary Internet Files\Content.IE5\4ZQH54DF\MP900446558[1].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848600" y="5029200"/>
            <a:ext cx="2237874" cy="2302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9" name="Picture 7" descr="C:\Users\mfunes\AppData\Local\Microsoft\Windows\Temporary Internet Files\Content.IE5\OP0QVL92\MC900347423[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0" y="5257800"/>
            <a:ext cx="2438400" cy="2057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0" name="Picture 4" descr="child_finger_painting_md_wht[1]"/>
          <p:cNvPicPr>
            <a:picLocks noChangeAspect="1" noChangeArrowheads="1" noCrop="1"/>
          </p:cNvPicPr>
          <p:nvPr/>
        </p:nvPicPr>
        <p:blipFill>
          <a:blip r:embed="rId7"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3376863" y="5257800"/>
            <a:ext cx="3352800" cy="215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1139" name="Picture 4" descr="C:\Users\mfunes\AppData\Local\Microsoft\Windows\Temporary Internet Files\Content.IE5\55L4G1MC\MP900438847[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48600" y="5486400"/>
            <a:ext cx="1965960" cy="1600200"/>
          </a:xfrm>
          <a:prstGeom prst="rect">
            <a:avLst/>
          </a:prstGeom>
          <a:noFill/>
          <a:ln>
            <a:noFill/>
          </a:ln>
          <a:effectLst>
            <a:softEdge rad="317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113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4E19C38A-B762-462C-A4B8-5D12E3BD9AC5}" type="slidenum">
              <a:rPr kumimoji="0" lang="en-US" sz="1400">
                <a:latin typeface="Arial" pitchFamily="34" charset="0"/>
              </a:rPr>
              <a:pPr lvl="1" eaLnBrk="1" hangingPunct="1"/>
              <a:t>30</a:t>
            </a:fld>
            <a:endParaRPr kumimoji="0" lang="en-US" sz="1400" dirty="0"/>
          </a:p>
        </p:txBody>
      </p:sp>
      <p:sp>
        <p:nvSpPr>
          <p:cNvPr id="45059" name="Rectangle 3"/>
          <p:cNvSpPr>
            <a:spLocks noGrp="1" noChangeArrowheads="1"/>
          </p:cNvSpPr>
          <p:nvPr>
            <p:ph type="body" idx="1"/>
          </p:nvPr>
        </p:nvSpPr>
        <p:spPr>
          <a:xfrm>
            <a:off x="0" y="152400"/>
            <a:ext cx="9753600" cy="5511800"/>
          </a:xfrm>
        </p:spPr>
        <p:txBody>
          <a:bodyPr/>
          <a:lstStyle/>
          <a:p>
            <a:pPr lvl="0" latinLnBrk="1"/>
            <a:r>
              <a:rPr lang="ru-RU" sz="3600" dirty="0" smtClean="0"/>
              <a:t>Дети действуют в соответствии с их                стадиями развития.  </a:t>
            </a:r>
          </a:p>
          <a:p>
            <a:pPr lvl="0" latinLnBrk="1"/>
            <a:r>
              <a:rPr lang="ru-RU" sz="3600" dirty="0" smtClean="0"/>
              <a:t>Не знакомьте детей с информацией, не           соответствующей их возрасту. </a:t>
            </a:r>
          </a:p>
          <a:p>
            <a:pPr lvl="0" latinLnBrk="1"/>
            <a:r>
              <a:rPr lang="ru-RU" sz="3600" dirty="0" smtClean="0"/>
              <a:t>Не ожидайте, что дети будут вести себя          в церкви или на других общественных            мероприятиях, как взрослые. 	</a:t>
            </a:r>
          </a:p>
          <a:p>
            <a:pPr lvl="0" latinLnBrk="1"/>
            <a:r>
              <a:rPr lang="ru-RU" sz="3600" dirty="0" smtClean="0"/>
              <a:t>Не обсуждайте с детьми теологических и       трудных вопросов, если они малы и не могут правильно их понять и интерпретировать. </a:t>
            </a:r>
          </a:p>
          <a:p>
            <a:pPr lvl="0" latinLnBrk="1"/>
            <a:r>
              <a:rPr lang="ru-RU" sz="3600" dirty="0" smtClean="0"/>
              <a:t>Позвольте детям наслаждаться своим</a:t>
            </a:r>
          </a:p>
          <a:p>
            <a:pPr lvl="0" latinLnBrk="1">
              <a:buNone/>
            </a:pPr>
            <a:r>
              <a:rPr lang="ru-RU" sz="3600" dirty="0" smtClean="0"/>
              <a:t>   детством. </a:t>
            </a:r>
            <a:endParaRPr lang="ru-RU" sz="3600" dirty="0"/>
          </a:p>
        </p:txBody>
      </p:sp>
      <p:pic>
        <p:nvPicPr>
          <p:cNvPr id="91140" name="Picture 5" descr="C:\Users\mfunes\AppData\Local\Microsoft\Windows\Temporary Internet Files\Content.IE5\55L4G1MC\MC90043814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915400" y="0"/>
            <a:ext cx="984250" cy="2225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141" name="Picture 8" descr="C:\Users\mfunes\AppData\Local\Microsoft\Windows\Temporary Internet Files\Content.IE5\NRFVQZZT\MP900448287[1].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953000" y="6019800"/>
            <a:ext cx="1295400" cy="1295400"/>
          </a:xfrm>
          <a:prstGeom prst="rect">
            <a:avLst/>
          </a:prstGeom>
          <a:noFill/>
          <a:ln>
            <a:noFill/>
          </a:ln>
          <a:effectLst>
            <a:softEdge rad="63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4" descr="C:\Users\mfunes\AppData\Local\Microsoft\Windows\Temporary Internet Files\Content.IE5\55L4G1MC\MC900434848[1].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8250621" y="2819400"/>
            <a:ext cx="1807779"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randombar(horizontal)">
                                      <p:cBhvr>
                                        <p:cTn id="7" dur="500"/>
                                        <p:tgtEl>
                                          <p:spTgt spid="45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randombar(horizontal)">
                                      <p:cBhvr>
                                        <p:cTn id="12" dur="500"/>
                                        <p:tgtEl>
                                          <p:spTgt spid="450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randombar(horizontal)">
                                      <p:cBhvr>
                                        <p:cTn id="17" dur="500"/>
                                        <p:tgtEl>
                                          <p:spTgt spid="450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5059">
                                            <p:txEl>
                                              <p:pRg st="3" end="3"/>
                                            </p:txEl>
                                          </p:spTgt>
                                        </p:tgtEl>
                                        <p:attrNameLst>
                                          <p:attrName>style.visibility</p:attrName>
                                        </p:attrNameLst>
                                      </p:cBhvr>
                                      <p:to>
                                        <p:strVal val="visible"/>
                                      </p:to>
                                    </p:set>
                                    <p:animEffect transition="in" filter="randombar(horizontal)">
                                      <p:cBhvr>
                                        <p:cTn id="22" dur="500"/>
                                        <p:tgtEl>
                                          <p:spTgt spid="450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5059">
                                            <p:txEl>
                                              <p:pRg st="4" end="4"/>
                                            </p:txEl>
                                          </p:spTgt>
                                        </p:tgtEl>
                                        <p:attrNameLst>
                                          <p:attrName>style.visibility</p:attrName>
                                        </p:attrNameLst>
                                      </p:cBhvr>
                                      <p:to>
                                        <p:strVal val="visible"/>
                                      </p:to>
                                    </p:set>
                                    <p:animEffect transition="in" filter="randombar(horizontal)">
                                      <p:cBhvr>
                                        <p:cTn id="27" dur="500"/>
                                        <p:tgtEl>
                                          <p:spTgt spid="4505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5059">
                                            <p:txEl>
                                              <p:pRg st="5" end="5"/>
                                            </p:txEl>
                                          </p:spTgt>
                                        </p:tgtEl>
                                        <p:attrNameLst>
                                          <p:attrName>style.visibility</p:attrName>
                                        </p:attrNameLst>
                                      </p:cBhvr>
                                      <p:to>
                                        <p:strVal val="visible"/>
                                      </p:to>
                                    </p:set>
                                    <p:animEffect transition="in" filter="randombar(horizontal)">
                                      <p:cBhvr>
                                        <p:cTn id="32" dur="500"/>
                                        <p:tgtEl>
                                          <p:spTgt spid="45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D67C30D0-7993-41B1-BED7-B61AA8D38025}" type="slidenum">
              <a:rPr kumimoji="0" lang="en-US" sz="1400">
                <a:latin typeface="Arial" pitchFamily="34" charset="0"/>
              </a:rPr>
              <a:pPr lvl="1" eaLnBrk="1" hangingPunct="1"/>
              <a:t>31</a:t>
            </a:fld>
            <a:endParaRPr kumimoji="0" lang="en-US" sz="1400"/>
          </a:p>
        </p:txBody>
      </p:sp>
      <p:sp>
        <p:nvSpPr>
          <p:cNvPr id="46083" name="Rectangle 3"/>
          <p:cNvSpPr>
            <a:spLocks noGrp="1" noChangeArrowheads="1"/>
          </p:cNvSpPr>
          <p:nvPr>
            <p:ph type="body" idx="1"/>
          </p:nvPr>
        </p:nvSpPr>
        <p:spPr>
          <a:xfrm>
            <a:off x="762000" y="838200"/>
            <a:ext cx="8548688" cy="4876800"/>
          </a:xfrm>
        </p:spPr>
        <p:txBody>
          <a:bodyPr/>
          <a:lstStyle/>
          <a:p>
            <a:pPr marL="0" indent="0" algn="ctr" eaLnBrk="1" hangingPunct="1">
              <a:buFont typeface="Wingdings" pitchFamily="2" charset="2"/>
              <a:buNone/>
            </a:pPr>
            <a:r>
              <a:rPr lang="ru-RU" sz="4000" b="1" dirty="0" smtClean="0">
                <a:solidFill>
                  <a:srgbClr val="CC0000"/>
                </a:solidFill>
                <a:latin typeface="Arial" pitchFamily="34" charset="0"/>
              </a:rPr>
              <a:t>Заповедь </a:t>
            </a:r>
            <a:r>
              <a:rPr lang="en-GB" sz="4000" b="1" dirty="0" smtClean="0">
                <a:solidFill>
                  <a:srgbClr val="CC0000"/>
                </a:solidFill>
                <a:latin typeface="Arial" pitchFamily="34" charset="0"/>
              </a:rPr>
              <a:t>9</a:t>
            </a:r>
            <a:r>
              <a:rPr lang="ru-RU" sz="4000" b="1" dirty="0" smtClean="0">
                <a:solidFill>
                  <a:srgbClr val="CC0000"/>
                </a:solidFill>
                <a:latin typeface="Arial" pitchFamily="34" charset="0"/>
              </a:rPr>
              <a:t>.</a:t>
            </a:r>
          </a:p>
          <a:p>
            <a:pPr marL="0" indent="0" algn="ctr" eaLnBrk="1" hangingPunct="1">
              <a:buFont typeface="Wingdings" pitchFamily="2" charset="2"/>
              <a:buNone/>
            </a:pPr>
            <a:r>
              <a:rPr lang="ru-RU" sz="3600" b="1" dirty="0" smtClean="0"/>
              <a:t>Мы не должны давать своим детям ложную информацию об окружающих людях. Тем самым мы искажаем представление детей о них. </a:t>
            </a:r>
            <a:endParaRPr lang="ru-RU" sz="3600" dirty="0" smtClean="0"/>
          </a:p>
          <a:p>
            <a:pPr algn="ctr" latinLnBrk="1">
              <a:buNone/>
            </a:pPr>
            <a:r>
              <a:rPr lang="ru-RU" sz="3600" dirty="0" smtClean="0"/>
              <a:t> Когда дети рождаются, они </a:t>
            </a:r>
          </a:p>
          <a:p>
            <a:pPr algn="ctr" latinLnBrk="1">
              <a:buNone/>
            </a:pPr>
            <a:r>
              <a:rPr lang="en-US" sz="3600" i="1" dirty="0" smtClean="0"/>
              <a:t>“</a:t>
            </a:r>
            <a:r>
              <a:rPr lang="ru-RU" sz="3600" i="1" dirty="0" smtClean="0"/>
              <a:t>слепы и глухи” </a:t>
            </a:r>
          </a:p>
          <a:p>
            <a:pPr algn="ctr" latinLnBrk="1">
              <a:buNone/>
            </a:pPr>
            <a:r>
              <a:rPr lang="ru-RU" sz="3600" i="1" dirty="0" smtClean="0"/>
              <a:t>в этнических, расовых и религиозных </a:t>
            </a:r>
          </a:p>
          <a:p>
            <a:pPr algn="ctr" latinLnBrk="1">
              <a:buNone/>
            </a:pPr>
            <a:r>
              <a:rPr lang="ru-RU" sz="3600" i="1" dirty="0" smtClean="0"/>
              <a:t>вопросах.</a:t>
            </a:r>
            <a:r>
              <a:rPr lang="ru-RU" sz="3600" dirty="0" smtClean="0"/>
              <a:t> </a:t>
            </a:r>
          </a:p>
          <a:p>
            <a:pPr latinLnBrk="1"/>
            <a:r>
              <a:rPr lang="ru-RU" sz="3600" dirty="0" smtClean="0"/>
              <a:t>	  </a:t>
            </a:r>
            <a:endParaRPr lang="ru-RU" sz="3600" dirty="0"/>
          </a:p>
        </p:txBody>
      </p:sp>
      <p:pic>
        <p:nvPicPr>
          <p:cNvPr id="95235" name="Picture 4" descr="C:\Users\mfunes\AppData\Local\Microsoft\Windows\Temporary Internet Files\Content.IE5\55L4G1MC\MC900056529[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 y="152400"/>
            <a:ext cx="1524000" cy="145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236" name="Picture 8" descr="CHILD032"/>
          <p:cNvPicPr>
            <a:picLocks noChangeAspect="1" noChangeArrowheads="1"/>
          </p:cNvPicPr>
          <p:nvPr/>
        </p:nvPicPr>
        <p:blipFill>
          <a:blip r:embed="rId4" cstate="print">
            <a:lum bright="6000"/>
            <a:extLst>
              <a:ext uri="{28A0092B-C50C-407E-A947-70E740481C1C}">
                <a14:useLocalDpi xmlns="" xmlns:a14="http://schemas.microsoft.com/office/drawing/2010/main" val="0"/>
              </a:ext>
            </a:extLst>
          </a:blip>
          <a:srcRect/>
          <a:stretch>
            <a:fillRect/>
          </a:stretch>
        </p:blipFill>
        <p:spPr bwMode="auto">
          <a:xfrm>
            <a:off x="7239000" y="5549997"/>
            <a:ext cx="2743200" cy="17239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237" name="Picture 21" descr="C:\Users\mfunes\AppData\Local\Microsoft\Windows\Temporary Internet Files\Content.IE5\4ZQH54DF\MC900445834[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153400" y="228600"/>
            <a:ext cx="1828800"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238" name="Picture 4" descr="BrazialianBoys"/>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57200" y="5587957"/>
            <a:ext cx="1447800" cy="17272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ssolve">
                                      <p:cBhvr>
                                        <p:cTn id="7" dur="5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dissolve">
                                      <p:cBhvr>
                                        <p:cTn id="12" dur="500"/>
                                        <p:tgtEl>
                                          <p:spTgt spid="460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D2A74F4E-EA75-4D3A-A728-E1A01C260411}" type="slidenum">
              <a:rPr kumimoji="0" lang="en-US" sz="1400">
                <a:latin typeface="Arial" pitchFamily="34" charset="0"/>
              </a:rPr>
              <a:pPr lvl="1" eaLnBrk="1" hangingPunct="1"/>
              <a:t>32</a:t>
            </a:fld>
            <a:endParaRPr kumimoji="0" lang="en-US" sz="1400"/>
          </a:p>
        </p:txBody>
      </p:sp>
      <p:sp>
        <p:nvSpPr>
          <p:cNvPr id="47107" name="Rectangle 3"/>
          <p:cNvSpPr>
            <a:spLocks noGrp="1" noChangeArrowheads="1"/>
          </p:cNvSpPr>
          <p:nvPr>
            <p:ph type="body" idx="1"/>
          </p:nvPr>
        </p:nvSpPr>
        <p:spPr>
          <a:xfrm>
            <a:off x="-152400" y="-533400"/>
            <a:ext cx="10363200" cy="5791200"/>
          </a:xfrm>
        </p:spPr>
        <p:txBody>
          <a:bodyPr wrap="square"/>
          <a:lstStyle/>
          <a:p>
            <a:pPr marL="0" indent="0" algn="ctr" eaLnBrk="1" hangingPunct="1">
              <a:lnSpc>
                <a:spcPct val="100000"/>
              </a:lnSpc>
              <a:buFont typeface="Wingdings" pitchFamily="2" charset="2"/>
              <a:buNone/>
            </a:pPr>
            <a:endParaRPr lang="ru-RU" sz="4000" b="1" dirty="0" smtClean="0">
              <a:solidFill>
                <a:srgbClr val="CC0000"/>
              </a:solidFill>
              <a:latin typeface="Arial" pitchFamily="34" charset="0"/>
            </a:endParaRPr>
          </a:p>
          <a:p>
            <a:pPr marL="0" indent="0" algn="ctr" eaLnBrk="1" hangingPunct="1">
              <a:lnSpc>
                <a:spcPct val="100000"/>
              </a:lnSpc>
              <a:buFont typeface="Wingdings" pitchFamily="2" charset="2"/>
              <a:buNone/>
            </a:pPr>
            <a:r>
              <a:rPr lang="ru-RU" sz="4000" b="1" dirty="0" smtClean="0">
                <a:solidFill>
                  <a:srgbClr val="CC0000"/>
                </a:solidFill>
                <a:latin typeface="Arial" pitchFamily="34" charset="0"/>
              </a:rPr>
              <a:t>Заповедь </a:t>
            </a:r>
            <a:r>
              <a:rPr lang="en-GB" sz="4000" b="1" dirty="0" smtClean="0">
                <a:solidFill>
                  <a:srgbClr val="CC0000"/>
                </a:solidFill>
                <a:latin typeface="Arial" pitchFamily="34" charset="0"/>
              </a:rPr>
              <a:t>10</a:t>
            </a:r>
            <a:r>
              <a:rPr lang="ru-RU" sz="4000" b="1" dirty="0" smtClean="0">
                <a:solidFill>
                  <a:srgbClr val="CC0000"/>
                </a:solidFill>
                <a:latin typeface="Arial" pitchFamily="34" charset="0"/>
              </a:rPr>
              <a:t>.</a:t>
            </a:r>
            <a:endParaRPr lang="en-GB" sz="4000" b="1" dirty="0" smtClean="0">
              <a:solidFill>
                <a:srgbClr val="CC0000"/>
              </a:solidFill>
              <a:latin typeface="Arial" pitchFamily="34" charset="0"/>
            </a:endParaRPr>
          </a:p>
          <a:p>
            <a:pPr algn="ctr" latinLnBrk="1">
              <a:lnSpc>
                <a:spcPct val="100000"/>
              </a:lnSpc>
              <a:buNone/>
            </a:pPr>
            <a:r>
              <a:rPr lang="ru-RU" sz="3600" b="1" dirty="0" smtClean="0"/>
              <a:t>Вы не должны взращивать в ваших детях дух  материализма, который проявляется в </a:t>
            </a:r>
          </a:p>
          <a:p>
            <a:pPr algn="ctr" latinLnBrk="1">
              <a:lnSpc>
                <a:spcPct val="100000"/>
              </a:lnSpc>
              <a:buNone/>
            </a:pPr>
            <a:r>
              <a:rPr lang="ru-RU" sz="3600" b="1" dirty="0" smtClean="0"/>
              <a:t>постоянном недовольстве тем, что у них </a:t>
            </a:r>
          </a:p>
          <a:p>
            <a:pPr algn="ctr" latinLnBrk="1">
              <a:lnSpc>
                <a:spcPct val="100000"/>
              </a:lnSpc>
              <a:buNone/>
            </a:pPr>
            <a:r>
              <a:rPr lang="ru-RU" sz="3600" b="1" dirty="0" smtClean="0"/>
              <a:t>есть. Если вы сами являетесь материалистами и постоянно жалуетесь на недостаток чего-то, то так или иначе вы научите своих детей </a:t>
            </a:r>
          </a:p>
          <a:p>
            <a:pPr algn="ctr" latinLnBrk="1">
              <a:lnSpc>
                <a:spcPct val="100000"/>
              </a:lnSpc>
              <a:buNone/>
            </a:pPr>
            <a:r>
              <a:rPr lang="ru-RU" sz="3600" b="1" dirty="0" smtClean="0"/>
              <a:t>завидовать и желать чужого. </a:t>
            </a:r>
            <a:endParaRPr lang="ru-RU" sz="3600" dirty="0"/>
          </a:p>
        </p:txBody>
      </p:sp>
      <p:pic>
        <p:nvPicPr>
          <p:cNvPr id="97284" name="Picture 9" descr="C:\Users\mfunes\AppData\Local\Microsoft\Windows\Temporary Internet Files\Content.IE5\00KGKTJD\MP900262944[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5181600"/>
            <a:ext cx="2057400" cy="2133600"/>
          </a:xfrm>
          <a:prstGeom prst="rect">
            <a:avLst/>
          </a:prstGeom>
          <a:noFill/>
          <a:ln>
            <a:noFill/>
          </a:ln>
          <a:effectLst>
            <a:softEdge rad="1270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285" name="Picture 5" descr="C:\Documents and Settings\KohL\My Documents\My Pictures\CHILDREN\boy with dog2.bmp"/>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7467600" y="4876800"/>
            <a:ext cx="2753032" cy="2133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 calcmode="lin" valueType="num">
                                      <p:cBhvr additive="base">
                                        <p:cTn id="7" dur="500" fill="hold"/>
                                        <p:tgtEl>
                                          <p:spTgt spid="4710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107">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Рисунок 7" descr="http://img.mota.ru/upload/wallpapers/2014/08/07/16/02/41033/042-3200x1200.jpg"/>
          <p:cNvPicPr/>
          <p:nvPr/>
        </p:nvPicPr>
        <p:blipFill>
          <a:blip r:embed="rId3" cstate="print"/>
          <a:srcRect/>
          <a:stretch>
            <a:fillRect/>
          </a:stretch>
        </p:blipFill>
        <p:spPr bwMode="auto">
          <a:xfrm>
            <a:off x="2209800" y="152400"/>
            <a:ext cx="5105400" cy="1828800"/>
          </a:xfrm>
          <a:prstGeom prst="rect">
            <a:avLst/>
          </a:prstGeom>
          <a:noFill/>
          <a:ln w="9525">
            <a:noFill/>
            <a:miter lim="800000"/>
            <a:headEnd/>
            <a:tailEnd/>
          </a:ln>
          <a:effectLst>
            <a:softEdge rad="317500"/>
          </a:effectLst>
        </p:spPr>
      </p:pic>
      <p:pic>
        <p:nvPicPr>
          <p:cNvPr id="123906" name="Picture 2" descr="http://121bposervices.co.za/wp-content/uploads/2015/01/happy.jpg"/>
          <p:cNvPicPr>
            <a:picLocks noChangeAspect="1" noChangeArrowheads="1"/>
          </p:cNvPicPr>
          <p:nvPr/>
        </p:nvPicPr>
        <p:blipFill>
          <a:blip r:embed="rId4" cstate="print"/>
          <a:srcRect/>
          <a:stretch>
            <a:fillRect/>
          </a:stretch>
        </p:blipFill>
        <p:spPr bwMode="auto">
          <a:xfrm rot="1520245">
            <a:off x="6484450" y="-407464"/>
            <a:ext cx="4134543" cy="3100907"/>
          </a:xfrm>
          <a:prstGeom prst="rect">
            <a:avLst/>
          </a:prstGeom>
          <a:noFill/>
          <a:effectLst>
            <a:softEdge rad="635000"/>
          </a:effectLst>
        </p:spPr>
      </p:pic>
      <p:sp>
        <p:nvSpPr>
          <p:cNvPr id="99330"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38228A40-25A1-42F0-AD14-CF2E152F5378}" type="slidenum">
              <a:rPr kumimoji="0" lang="en-US" sz="1400">
                <a:latin typeface="Arial" pitchFamily="34" charset="0"/>
              </a:rPr>
              <a:pPr lvl="1" eaLnBrk="1" hangingPunct="1"/>
              <a:t>33</a:t>
            </a:fld>
            <a:endParaRPr kumimoji="0" lang="en-US" sz="1400"/>
          </a:p>
        </p:txBody>
      </p:sp>
      <p:sp>
        <p:nvSpPr>
          <p:cNvPr id="99331" name="Rectangle 3"/>
          <p:cNvSpPr>
            <a:spLocks noGrp="1" noChangeArrowheads="1"/>
          </p:cNvSpPr>
          <p:nvPr>
            <p:ph type="body" idx="1"/>
          </p:nvPr>
        </p:nvSpPr>
        <p:spPr>
          <a:xfrm>
            <a:off x="838200" y="1219200"/>
            <a:ext cx="8548688" cy="3581400"/>
          </a:xfrm>
        </p:spPr>
        <p:txBody>
          <a:bodyPr/>
          <a:lstStyle/>
          <a:p>
            <a:pPr marL="0" indent="0" algn="ctr" eaLnBrk="1" hangingPunct="1">
              <a:buNone/>
            </a:pPr>
            <a:endParaRPr lang="ru-RU" b="1" dirty="0">
              <a:latin typeface="Arial" pitchFamily="34" charset="0"/>
            </a:endParaRPr>
          </a:p>
          <a:p>
            <a:pPr marL="0" indent="0" algn="ctr" eaLnBrk="1" hangingPunct="1">
              <a:buNone/>
            </a:pPr>
            <a:r>
              <a:rPr lang="ru-RU" b="1" dirty="0" smtClean="0"/>
              <a:t>Детям надо прививать понимание того, что Богу известны все наши мысли и желания, скрытые от посторонних глаз. </a:t>
            </a:r>
          </a:p>
          <a:p>
            <a:pPr marL="0" indent="0" algn="ctr" eaLnBrk="1" hangingPunct="1">
              <a:buNone/>
            </a:pPr>
            <a:r>
              <a:rPr lang="ru-RU" b="1" dirty="0" smtClean="0"/>
              <a:t>И истинное счастье человека не зависит от наличия или отсутствия земного богатства.</a:t>
            </a:r>
            <a:endParaRPr lang="ru-RU" b="1" dirty="0">
              <a:latin typeface="Arial" pitchFamily="34" charset="0"/>
            </a:endParaRPr>
          </a:p>
        </p:txBody>
      </p:sp>
      <p:pic>
        <p:nvPicPr>
          <p:cNvPr id="123908" name="Picture 4" descr="http://static.ow.ly/photos/original/cp9uK.jpg"/>
          <p:cNvPicPr>
            <a:picLocks noChangeAspect="1" noChangeArrowheads="1"/>
          </p:cNvPicPr>
          <p:nvPr/>
        </p:nvPicPr>
        <p:blipFill>
          <a:blip r:embed="rId5" cstate="print"/>
          <a:srcRect/>
          <a:stretch>
            <a:fillRect/>
          </a:stretch>
        </p:blipFill>
        <p:spPr bwMode="auto">
          <a:xfrm>
            <a:off x="1879600" y="3886200"/>
            <a:ext cx="6096000" cy="34290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533400"/>
            <a:ext cx="9677400" cy="3856037"/>
          </a:xfrm>
        </p:spPr>
        <p:txBody>
          <a:bodyPr/>
          <a:lstStyle/>
          <a:p>
            <a:pPr lvl="0"/>
            <a:r>
              <a:rPr lang="ru-RU" sz="3600" b="1" dirty="0" smtClean="0"/>
              <a:t>Ребенок, окруженный критикой  - учится</a:t>
            </a:r>
            <a:endParaRPr lang="ru-RU" sz="3600" dirty="0" smtClean="0"/>
          </a:p>
          <a:p>
            <a:pPr>
              <a:buNone/>
            </a:pPr>
            <a:r>
              <a:rPr lang="ru-RU" sz="3600" b="1" dirty="0" smtClean="0"/>
              <a:t>                    </a:t>
            </a:r>
            <a:r>
              <a:rPr lang="ru-RU" sz="3600" b="1" dirty="0" smtClean="0"/>
              <a:t>обвинять.</a:t>
            </a:r>
            <a:endParaRPr lang="ru-RU" sz="3600" dirty="0" smtClean="0"/>
          </a:p>
          <a:p>
            <a:pPr lvl="0"/>
            <a:r>
              <a:rPr lang="ru-RU" sz="3600" b="1" dirty="0" smtClean="0"/>
              <a:t>Ребенок</a:t>
            </a:r>
            <a:r>
              <a:rPr lang="ru-RU" sz="3600" b="1" dirty="0" smtClean="0"/>
              <a:t>, окруженный насмешками - учится </a:t>
            </a:r>
            <a:r>
              <a:rPr lang="ru-RU" sz="3600" b="1" dirty="0" smtClean="0"/>
              <a:t>быть </a:t>
            </a:r>
            <a:r>
              <a:rPr lang="ru-RU" sz="3600" b="1" dirty="0" smtClean="0"/>
              <a:t>недоверчивым</a:t>
            </a:r>
            <a:r>
              <a:rPr lang="ru-RU" sz="3600" b="1" dirty="0" smtClean="0"/>
              <a:t>.</a:t>
            </a:r>
            <a:r>
              <a:rPr lang="ru-RU" sz="3600" b="1" dirty="0" smtClean="0"/>
              <a:t> </a:t>
            </a:r>
            <a:endParaRPr lang="ru-RU" sz="3600" dirty="0" smtClean="0"/>
          </a:p>
          <a:p>
            <a:pPr lvl="0"/>
            <a:r>
              <a:rPr lang="ru-RU" sz="3600" b="1" dirty="0" smtClean="0"/>
              <a:t>Ребенок, окруженный враждебностью - учится бороться.</a:t>
            </a:r>
            <a:endParaRPr lang="ru-RU" sz="3600" dirty="0" smtClean="0"/>
          </a:p>
          <a:p>
            <a:pPr lvl="0"/>
            <a:r>
              <a:rPr lang="ru-RU" sz="3600" b="1" dirty="0" smtClean="0"/>
              <a:t>Ребенок</a:t>
            </a:r>
            <a:r>
              <a:rPr lang="ru-RU" sz="3600" b="1" dirty="0" smtClean="0"/>
              <a:t>, окруженный дружбой - учится быть дружелюбным</a:t>
            </a:r>
            <a:r>
              <a:rPr lang="ru-RU" sz="3600" b="1" dirty="0" smtClean="0"/>
              <a:t>.</a:t>
            </a:r>
            <a:endParaRPr lang="ru-RU" sz="3600" dirty="0" smtClean="0"/>
          </a:p>
          <a:p>
            <a:pPr lvl="0"/>
            <a:r>
              <a:rPr lang="ru-RU" sz="3600" b="1" dirty="0" smtClean="0"/>
              <a:t>Ребенок, окруженный терпением -учится быть терпеливым</a:t>
            </a:r>
            <a:r>
              <a:rPr lang="ru-RU" sz="3600" b="1" dirty="0" smtClean="0"/>
              <a:t>.</a:t>
            </a:r>
            <a:r>
              <a:rPr lang="ru-RU" sz="3600" b="1" dirty="0" smtClean="0"/>
              <a:t> </a:t>
            </a:r>
            <a:endParaRPr lang="ru-RU" sz="3600" dirty="0" smtClean="0"/>
          </a:p>
          <a:p>
            <a:pPr lvl="0"/>
            <a:r>
              <a:rPr lang="ru-RU" sz="3600" b="1" dirty="0" smtClean="0"/>
              <a:t>Ребенок, окруженный похвалой - учится быть уверенным</a:t>
            </a:r>
            <a:r>
              <a:rPr lang="ru-RU" sz="3600" b="1" dirty="0" smtClean="0"/>
              <a:t>.</a:t>
            </a:r>
            <a:r>
              <a:rPr lang="ru-RU" sz="3600" b="1" dirty="0" smtClean="0"/>
              <a:t> </a:t>
            </a:r>
            <a:endParaRPr lang="ru-RU" sz="3600" dirty="0" smtClean="0"/>
          </a:p>
          <a:p>
            <a:endParaRPr lang="ru-RU" dirty="0"/>
          </a:p>
        </p:txBody>
      </p:sp>
      <p:sp>
        <p:nvSpPr>
          <p:cNvPr id="5" name="Номер слайда 4"/>
          <p:cNvSpPr>
            <a:spLocks noGrp="1"/>
          </p:cNvSpPr>
          <p:nvPr>
            <p:ph type="sldNum" sz="quarter" idx="12"/>
          </p:nvPr>
        </p:nvSpPr>
        <p:spPr/>
        <p:txBody>
          <a:bodyPr/>
          <a:lstStyle/>
          <a:p>
            <a:pPr lvl="1"/>
            <a:fld id="{0DC6DBF7-D762-4EC5-A406-FF7F25548824}" type="slidenum">
              <a:rPr lang="en-US" smtClean="0"/>
              <a:pPr lvl="1"/>
              <a:t>34</a:t>
            </a:fld>
            <a:endParaRPr lang="en-US">
              <a:latin typeface="Times New Roman"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8200" y="1143000"/>
            <a:ext cx="8548688" cy="4389437"/>
          </a:xfrm>
        </p:spPr>
        <p:txBody>
          <a:bodyPr/>
          <a:lstStyle/>
          <a:p>
            <a:pPr lvl="0"/>
            <a:r>
              <a:rPr lang="ru-RU" sz="3600" b="1" dirty="0" smtClean="0"/>
              <a:t>Ребенок, окруженный честностью - учится </a:t>
            </a:r>
            <a:r>
              <a:rPr lang="ru-RU" sz="3600" b="1" dirty="0" smtClean="0"/>
              <a:t>быть </a:t>
            </a:r>
            <a:r>
              <a:rPr lang="ru-RU" sz="3600" b="1" dirty="0" smtClean="0"/>
              <a:t>справедливым.</a:t>
            </a:r>
            <a:endParaRPr lang="ru-RU" sz="3600" dirty="0" smtClean="0"/>
          </a:p>
          <a:p>
            <a:r>
              <a:rPr lang="ru-RU" sz="3600" b="1" dirty="0" smtClean="0"/>
              <a:t> Ребенок, окруженный безопасностью - учится доверчивости.</a:t>
            </a:r>
            <a:endParaRPr lang="ru-RU" sz="3600" dirty="0" smtClean="0"/>
          </a:p>
          <a:p>
            <a:r>
              <a:rPr lang="ru-RU" sz="3600" b="1" dirty="0" smtClean="0"/>
              <a:t> Ребенок, окруженный одобрением - учится уважать себя.</a:t>
            </a:r>
            <a:endParaRPr lang="ru-RU" sz="3600" dirty="0" smtClean="0"/>
          </a:p>
          <a:p>
            <a:pPr lvl="0"/>
            <a:r>
              <a:rPr lang="ru-RU" sz="3600" b="1" dirty="0" smtClean="0"/>
              <a:t>Ребенок, окруженный любовью - учится  находить любовь в этом мире и дарить ее окружающим. </a:t>
            </a:r>
            <a:r>
              <a:rPr lang="ru-RU" b="1" dirty="0" smtClean="0"/>
              <a:t> </a:t>
            </a:r>
            <a:endParaRPr lang="ru-RU" dirty="0" smtClean="0"/>
          </a:p>
          <a:p>
            <a:endParaRPr lang="ru-RU" dirty="0"/>
          </a:p>
        </p:txBody>
      </p:sp>
      <p:sp>
        <p:nvSpPr>
          <p:cNvPr id="5" name="Номер слайда 4"/>
          <p:cNvSpPr>
            <a:spLocks noGrp="1"/>
          </p:cNvSpPr>
          <p:nvPr>
            <p:ph type="sldNum" sz="quarter" idx="12"/>
          </p:nvPr>
        </p:nvSpPr>
        <p:spPr/>
        <p:txBody>
          <a:bodyPr/>
          <a:lstStyle/>
          <a:p>
            <a:pPr lvl="1"/>
            <a:fld id="{0DC6DBF7-D762-4EC5-A406-FF7F25548824}" type="slidenum">
              <a:rPr lang="en-US" smtClean="0"/>
              <a:pPr lvl="1"/>
              <a:t>35</a:t>
            </a:fld>
            <a:endParaRPr lang="en-US">
              <a:latin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21936604-D07A-45BB-89F5-E052678DF80D}" type="slidenum">
              <a:rPr kumimoji="0" lang="en-US" sz="1400">
                <a:latin typeface="Arial" pitchFamily="34" charset="0"/>
              </a:rPr>
              <a:pPr lvl="1" eaLnBrk="1" hangingPunct="1"/>
              <a:t>36</a:t>
            </a:fld>
            <a:endParaRPr kumimoji="0" lang="en-US" sz="1400"/>
          </a:p>
        </p:txBody>
      </p:sp>
      <p:sp>
        <p:nvSpPr>
          <p:cNvPr id="111619" name="Rectangle 3"/>
          <p:cNvSpPr>
            <a:spLocks noGrp="1" noChangeArrowheads="1"/>
          </p:cNvSpPr>
          <p:nvPr>
            <p:ph type="body" idx="1"/>
          </p:nvPr>
        </p:nvSpPr>
        <p:spPr>
          <a:xfrm>
            <a:off x="685800" y="152400"/>
            <a:ext cx="8548688" cy="4389437"/>
          </a:xfrm>
        </p:spPr>
        <p:txBody>
          <a:bodyPr/>
          <a:lstStyle/>
          <a:p>
            <a:pPr algn="ctr" eaLnBrk="1" hangingPunct="1">
              <a:buNone/>
            </a:pPr>
            <a:r>
              <a:rPr lang="ru-RU" sz="8000" b="1" dirty="0" smtClean="0">
                <a:solidFill>
                  <a:srgbClr val="FF0000"/>
                </a:solidFill>
              </a:rPr>
              <a:t>ПУСТЬ ГОСПОДЬ БЛАГОСОВИТВАС!!!</a:t>
            </a:r>
            <a:endParaRPr lang="en-US" sz="8000" b="1" dirty="0" smtClean="0">
              <a:solidFill>
                <a:srgbClr val="FF0000"/>
              </a:solidFill>
            </a:endParaRPr>
          </a:p>
        </p:txBody>
      </p:sp>
      <p:pic>
        <p:nvPicPr>
          <p:cNvPr id="101380" name="Picture 7" descr="ag00171_"/>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73804" y="3426694"/>
            <a:ext cx="4765196" cy="38885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 calcmode="lin" valueType="num">
                                      <p:cBhvr>
                                        <p:cTn id="7" dur="1000" fill="hold"/>
                                        <p:tgtEl>
                                          <p:spTgt spid="11161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1161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1161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161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70D2E61C-B40E-494D-AF98-D367B49AF3AE}" type="slidenum">
              <a:rPr kumimoji="0" lang="en-US" sz="1400">
                <a:latin typeface="Arial" pitchFamily="34" charset="0"/>
              </a:rPr>
              <a:pPr lvl="1" eaLnBrk="1" hangingPunct="1"/>
              <a:t>4</a:t>
            </a:fld>
            <a:endParaRPr kumimoji="0" lang="en-US" sz="1400"/>
          </a:p>
        </p:txBody>
      </p:sp>
      <p:sp>
        <p:nvSpPr>
          <p:cNvPr id="23555" name="Rectangle 3"/>
          <p:cNvSpPr>
            <a:spLocks noGrp="1" noChangeArrowheads="1"/>
          </p:cNvSpPr>
          <p:nvPr>
            <p:ph type="body" idx="1"/>
          </p:nvPr>
        </p:nvSpPr>
        <p:spPr>
          <a:xfrm>
            <a:off x="0" y="0"/>
            <a:ext cx="10287000" cy="7239547"/>
          </a:xfrm>
        </p:spPr>
        <p:txBody>
          <a:bodyPr wrap="square">
            <a:spAutoFit/>
          </a:bodyPr>
          <a:lstStyle/>
          <a:p>
            <a:pPr algn="ctr" latinLnBrk="1">
              <a:buNone/>
            </a:pPr>
            <a:r>
              <a:rPr lang="ru-RU" b="1" smtClean="0"/>
              <a:t>Почему так важно иметь дружеские </a:t>
            </a:r>
          </a:p>
          <a:p>
            <a:pPr algn="ctr" latinLnBrk="1">
              <a:buNone/>
            </a:pPr>
            <a:r>
              <a:rPr lang="ru-RU" b="1" smtClean="0"/>
              <a:t>взаимоотношения с детьми?</a:t>
            </a:r>
            <a:endParaRPr lang="ru-RU" smtClean="0"/>
          </a:p>
          <a:p>
            <a:pPr latinLnBrk="1">
              <a:buNone/>
            </a:pPr>
            <a:r>
              <a:rPr lang="ru-RU" sz="2800" b="1" smtClean="0"/>
              <a:t>Имея дружеские отношения с детьми, мы:</a:t>
            </a:r>
            <a:endParaRPr lang="ru-RU" sz="2800" smtClean="0"/>
          </a:p>
          <a:p>
            <a:pPr lvl="0" latinLnBrk="1"/>
            <a:r>
              <a:rPr lang="ru-RU" sz="2800" smtClean="0"/>
              <a:t>сможем узнать свои сильные стороны;</a:t>
            </a:r>
          </a:p>
          <a:p>
            <a:pPr lvl="0" latinLnBrk="1"/>
            <a:r>
              <a:rPr lang="ru-RU" sz="2800" smtClean="0"/>
              <a:t>обретём необходимые жизненные навыки и преодолеем </a:t>
            </a:r>
          </a:p>
          <a:p>
            <a:pPr lvl="0" latinLnBrk="1">
              <a:buNone/>
            </a:pPr>
            <a:r>
              <a:rPr lang="ru-RU" sz="2800" smtClean="0"/>
              <a:t>    свои слабости; </a:t>
            </a:r>
          </a:p>
          <a:p>
            <a:pPr lvl="0" latinLnBrk="1"/>
            <a:r>
              <a:rPr lang="ru-RU" sz="2800" smtClean="0"/>
              <a:t>всегда будем сознавать свою ограниченность </a:t>
            </a:r>
          </a:p>
          <a:p>
            <a:pPr lvl="0" latinLnBrk="1">
              <a:buNone/>
            </a:pPr>
            <a:r>
              <a:rPr lang="ru-RU" sz="2800" smtClean="0"/>
              <a:t>    и преимущество всегда и во всём получать помощь от Бога; </a:t>
            </a:r>
          </a:p>
          <a:p>
            <a:pPr lvl="0" latinLnBrk="1"/>
            <a:r>
              <a:rPr lang="ru-RU" sz="2800" smtClean="0"/>
              <a:t>не сможем нарушить установленные границы наших </a:t>
            </a:r>
          </a:p>
          <a:p>
            <a:pPr lvl="0" latinLnBrk="1">
              <a:buNone/>
            </a:pPr>
            <a:r>
              <a:rPr lang="ru-RU" sz="2800" smtClean="0"/>
              <a:t>    взаимоотношений;</a:t>
            </a:r>
          </a:p>
          <a:p>
            <a:pPr lvl="0" latinLnBrk="1"/>
            <a:r>
              <a:rPr lang="ru-RU" sz="2800" smtClean="0"/>
              <a:t>привнесём в наши взаимоотношения творческие нотки;</a:t>
            </a:r>
          </a:p>
          <a:p>
            <a:pPr lvl="0" latinLnBrk="1"/>
            <a:r>
              <a:rPr lang="ru-RU" sz="2800" smtClean="0"/>
              <a:t>научимся говорить на одном языке с нашими детьми;</a:t>
            </a:r>
          </a:p>
          <a:p>
            <a:pPr lvl="0" latinLnBrk="1"/>
            <a:r>
              <a:rPr lang="ru-RU" sz="2800" smtClean="0"/>
              <a:t>научимся смотреть на мир глазами ваших детей; </a:t>
            </a:r>
          </a:p>
          <a:p>
            <a:pPr lvl="0" latinLnBrk="1"/>
            <a:r>
              <a:rPr lang="ru-RU" sz="2800" smtClean="0"/>
              <a:t>будем родителем-практиком, а не «теоретиком»;</a:t>
            </a:r>
          </a:p>
          <a:p>
            <a:pPr lvl="0" latinLnBrk="1"/>
            <a:r>
              <a:rPr lang="ru-RU" sz="2800" smtClean="0"/>
              <a:t>найдём верные решения проблем наших детей. </a:t>
            </a:r>
            <a:endParaRPr lang="ru-RU"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ssolve">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dissolve">
                                      <p:cBhvr>
                                        <p:cTn id="12" dur="500"/>
                                        <p:tgtEl>
                                          <p:spTgt spid="235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dissolve">
                                      <p:cBhvr>
                                        <p:cTn id="17" dur="500"/>
                                        <p:tgtEl>
                                          <p:spTgt spid="235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dissolve">
                                      <p:cBhvr>
                                        <p:cTn id="22" dur="500"/>
                                        <p:tgtEl>
                                          <p:spTgt spid="235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dissolve">
                                      <p:cBhvr>
                                        <p:cTn id="27" dur="500"/>
                                        <p:tgtEl>
                                          <p:spTgt spid="235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555">
                                            <p:txEl>
                                              <p:pRg st="5" end="5"/>
                                            </p:txEl>
                                          </p:spTgt>
                                        </p:tgtEl>
                                        <p:attrNameLst>
                                          <p:attrName>style.visibility</p:attrName>
                                        </p:attrNameLst>
                                      </p:cBhvr>
                                      <p:to>
                                        <p:strVal val="visible"/>
                                      </p:to>
                                    </p:set>
                                    <p:animEffect transition="in" filter="dissolve">
                                      <p:cBhvr>
                                        <p:cTn id="32" dur="500"/>
                                        <p:tgtEl>
                                          <p:spTgt spid="235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Effect transition="in" filter="dissolve">
                                      <p:cBhvr>
                                        <p:cTn id="37" dur="500"/>
                                        <p:tgtEl>
                                          <p:spTgt spid="235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3555">
                                            <p:txEl>
                                              <p:pRg st="7" end="7"/>
                                            </p:txEl>
                                          </p:spTgt>
                                        </p:tgtEl>
                                        <p:attrNameLst>
                                          <p:attrName>style.visibility</p:attrName>
                                        </p:attrNameLst>
                                      </p:cBhvr>
                                      <p:to>
                                        <p:strVal val="visible"/>
                                      </p:to>
                                    </p:set>
                                    <p:animEffect transition="in" filter="dissolve">
                                      <p:cBhvr>
                                        <p:cTn id="42" dur="500"/>
                                        <p:tgtEl>
                                          <p:spTgt spid="235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3555">
                                            <p:txEl>
                                              <p:pRg st="8" end="8"/>
                                            </p:txEl>
                                          </p:spTgt>
                                        </p:tgtEl>
                                        <p:attrNameLst>
                                          <p:attrName>style.visibility</p:attrName>
                                        </p:attrNameLst>
                                      </p:cBhvr>
                                      <p:to>
                                        <p:strVal val="visible"/>
                                      </p:to>
                                    </p:set>
                                    <p:animEffect transition="in" filter="dissolve">
                                      <p:cBhvr>
                                        <p:cTn id="47" dur="500"/>
                                        <p:tgtEl>
                                          <p:spTgt spid="235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3555">
                                            <p:txEl>
                                              <p:pRg st="9" end="9"/>
                                            </p:txEl>
                                          </p:spTgt>
                                        </p:tgtEl>
                                        <p:attrNameLst>
                                          <p:attrName>style.visibility</p:attrName>
                                        </p:attrNameLst>
                                      </p:cBhvr>
                                      <p:to>
                                        <p:strVal val="visible"/>
                                      </p:to>
                                    </p:set>
                                    <p:animEffect transition="in" filter="dissolve">
                                      <p:cBhvr>
                                        <p:cTn id="52" dur="500"/>
                                        <p:tgtEl>
                                          <p:spTgt spid="2355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3555">
                                            <p:txEl>
                                              <p:pRg st="10" end="10"/>
                                            </p:txEl>
                                          </p:spTgt>
                                        </p:tgtEl>
                                        <p:attrNameLst>
                                          <p:attrName>style.visibility</p:attrName>
                                        </p:attrNameLst>
                                      </p:cBhvr>
                                      <p:to>
                                        <p:strVal val="visible"/>
                                      </p:to>
                                    </p:set>
                                    <p:animEffect transition="in" filter="dissolve">
                                      <p:cBhvr>
                                        <p:cTn id="57" dur="500"/>
                                        <p:tgtEl>
                                          <p:spTgt spid="2355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3555">
                                            <p:txEl>
                                              <p:pRg st="11" end="11"/>
                                            </p:txEl>
                                          </p:spTgt>
                                        </p:tgtEl>
                                        <p:attrNameLst>
                                          <p:attrName>style.visibility</p:attrName>
                                        </p:attrNameLst>
                                      </p:cBhvr>
                                      <p:to>
                                        <p:strVal val="visible"/>
                                      </p:to>
                                    </p:set>
                                    <p:animEffect transition="in" filter="dissolve">
                                      <p:cBhvr>
                                        <p:cTn id="62" dur="500"/>
                                        <p:tgtEl>
                                          <p:spTgt spid="2355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3555">
                                            <p:txEl>
                                              <p:pRg st="12" end="12"/>
                                            </p:txEl>
                                          </p:spTgt>
                                        </p:tgtEl>
                                        <p:attrNameLst>
                                          <p:attrName>style.visibility</p:attrName>
                                        </p:attrNameLst>
                                      </p:cBhvr>
                                      <p:to>
                                        <p:strVal val="visible"/>
                                      </p:to>
                                    </p:set>
                                    <p:animEffect transition="in" filter="dissolve">
                                      <p:cBhvr>
                                        <p:cTn id="67" dur="500"/>
                                        <p:tgtEl>
                                          <p:spTgt spid="2355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3555">
                                            <p:txEl>
                                              <p:pRg st="13" end="13"/>
                                            </p:txEl>
                                          </p:spTgt>
                                        </p:tgtEl>
                                        <p:attrNameLst>
                                          <p:attrName>style.visibility</p:attrName>
                                        </p:attrNameLst>
                                      </p:cBhvr>
                                      <p:to>
                                        <p:strVal val="visible"/>
                                      </p:to>
                                    </p:set>
                                    <p:animEffect transition="in" filter="dissolve">
                                      <p:cBhvr>
                                        <p:cTn id="72" dur="500"/>
                                        <p:tgtEl>
                                          <p:spTgt spid="2355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3555">
                                            <p:txEl>
                                              <p:pRg st="14" end="14"/>
                                            </p:txEl>
                                          </p:spTgt>
                                        </p:tgtEl>
                                        <p:attrNameLst>
                                          <p:attrName>style.visibility</p:attrName>
                                        </p:attrNameLst>
                                      </p:cBhvr>
                                      <p:to>
                                        <p:strVal val="visible"/>
                                      </p:to>
                                    </p:set>
                                    <p:animEffect transition="in" filter="dissolve">
                                      <p:cBhvr>
                                        <p:cTn id="77" dur="500"/>
                                        <p:tgtEl>
                                          <p:spTgt spid="2355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749" name="Picture 7" descr="C:\Users\mfunes\AppData\Local\Microsoft\Windows\Temporary Internet Files\Content.IE5\4ZQH54DF\MC900332920[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 y="6096000"/>
            <a:ext cx="226695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47" name="Picture 5" descr="C:\Users\mfunes\AppData\Local\Microsoft\Windows\Temporary Internet Files\Content.IE5\Q4GUZRYT\MC900436119[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199880" y="0"/>
            <a:ext cx="85852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4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F51F7FC0-34F0-46CF-B3FE-BD636D74A0B7}" type="slidenum">
              <a:rPr kumimoji="0" lang="en-US" sz="1400">
                <a:latin typeface="Arial" pitchFamily="34" charset="0"/>
              </a:rPr>
              <a:pPr lvl="1" eaLnBrk="1" hangingPunct="1"/>
              <a:t>5</a:t>
            </a:fld>
            <a:endParaRPr kumimoji="0" lang="en-US" sz="1400"/>
          </a:p>
        </p:txBody>
      </p:sp>
      <p:sp>
        <p:nvSpPr>
          <p:cNvPr id="27651" name="Rectangle 3"/>
          <p:cNvSpPr>
            <a:spLocks noGrp="1" noChangeArrowheads="1"/>
          </p:cNvSpPr>
          <p:nvPr>
            <p:ph type="body" idx="1"/>
          </p:nvPr>
        </p:nvSpPr>
        <p:spPr>
          <a:xfrm>
            <a:off x="685800" y="228600"/>
            <a:ext cx="9067800" cy="7086600"/>
          </a:xfrm>
        </p:spPr>
        <p:txBody>
          <a:bodyPr/>
          <a:lstStyle/>
          <a:p>
            <a:pPr marL="0" indent="0" algn="ctr" eaLnBrk="1" hangingPunct="1">
              <a:lnSpc>
                <a:spcPct val="80000"/>
              </a:lnSpc>
              <a:buNone/>
            </a:pPr>
            <a:r>
              <a:rPr lang="ru-RU" sz="4000" b="1" dirty="0" smtClean="0">
                <a:solidFill>
                  <a:srgbClr val="FF0000"/>
                </a:solidFill>
              </a:rPr>
              <a:t>Заповедь 2.  </a:t>
            </a:r>
          </a:p>
          <a:p>
            <a:pPr marL="0" indent="0" algn="ctr" eaLnBrk="1" hangingPunct="1">
              <a:lnSpc>
                <a:spcPct val="80000"/>
              </a:lnSpc>
              <a:buNone/>
            </a:pPr>
            <a:r>
              <a:rPr lang="ru-RU" sz="4000" b="1" dirty="0" smtClean="0"/>
              <a:t>Не делайте себе кумира, чтобы он не занял законное место ваших детей в вашем сердце и не заставил забыть их. Знайте, что результаты вашего пренебрежения проявятся в ваших детях до третьего и четвертого поколения. Но Я, Господь, проявляю милость и любовь ко всем родителям, которые исполняют свой долг достойно и следуют Моим заповедям.</a:t>
            </a:r>
            <a:endParaRPr lang="ru-RU" sz="4000" dirty="0" smtClean="0">
              <a:latin typeface="Arial" pitchFamily="34" charset="0"/>
            </a:endParaRPr>
          </a:p>
        </p:txBody>
      </p:sp>
      <p:pic>
        <p:nvPicPr>
          <p:cNvPr id="31750" name="Picture 5" descr="C:\Users\mfunes\AppData\Local\Microsoft\Windows\Temporary Internet Files\Content.IE5\Q4GUZRYT\MC900436119[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2286000"/>
            <a:ext cx="1143000"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iterate type="lt">
                                    <p:tmPct val="100000"/>
                                  </p:iterate>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arn(inHorizontal)">
                                      <p:cBhvr>
                                        <p:cTn id="7" dur="75"/>
                                        <p:tgtEl>
                                          <p:spTgt spid="276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iterate type="lt">
                                    <p:tmPct val="100000"/>
                                  </p:iterate>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arn(inHorizontal)">
                                      <p:cBhvr>
                                        <p:cTn id="12" dur="75"/>
                                        <p:tgtEl>
                                          <p:spTgt spid="276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6" name="Picture 4" descr="C:\Users\mfunes\AppData\Local\Microsoft\Windows\Temporary Internet Files\Content.IE5\4ZQH54DF\MC900251111[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1" y="4632559"/>
            <a:ext cx="4191000" cy="27026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3"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EA4B7ED6-3174-4BC0-966C-D23706420230}" type="slidenum">
              <a:rPr kumimoji="0" lang="en-US" sz="1400">
                <a:latin typeface="Arial" pitchFamily="34" charset="0"/>
              </a:rPr>
              <a:pPr lvl="1" eaLnBrk="1" hangingPunct="1"/>
              <a:t>6</a:t>
            </a:fld>
            <a:endParaRPr kumimoji="0" lang="en-US" sz="1400"/>
          </a:p>
        </p:txBody>
      </p:sp>
      <p:sp>
        <p:nvSpPr>
          <p:cNvPr id="28675" name="Rectangle 3"/>
          <p:cNvSpPr>
            <a:spLocks noGrp="1" noChangeArrowheads="1"/>
          </p:cNvSpPr>
          <p:nvPr>
            <p:ph type="body" idx="1"/>
          </p:nvPr>
        </p:nvSpPr>
        <p:spPr>
          <a:xfrm>
            <a:off x="781050" y="228600"/>
            <a:ext cx="8362950" cy="6096000"/>
          </a:xfrm>
        </p:spPr>
        <p:txBody>
          <a:bodyPr/>
          <a:lstStyle/>
          <a:p>
            <a:pPr algn="ctr" eaLnBrk="1" hangingPunct="1">
              <a:lnSpc>
                <a:spcPct val="80000"/>
              </a:lnSpc>
              <a:buNone/>
            </a:pPr>
            <a:r>
              <a:rPr lang="ru-RU" b="1" u="sng" dirty="0" smtClean="0">
                <a:latin typeface="Arial" pitchFamily="34" charset="0"/>
              </a:rPr>
              <a:t>Уроки родителям от фермеров</a:t>
            </a:r>
          </a:p>
          <a:p>
            <a:pPr algn="ctr" eaLnBrk="1" hangingPunct="1">
              <a:lnSpc>
                <a:spcPct val="80000"/>
              </a:lnSpc>
              <a:buNone/>
            </a:pPr>
            <a:endParaRPr lang="en-GB" b="1" dirty="0" smtClean="0">
              <a:latin typeface="Arial" pitchFamily="34" charset="0"/>
            </a:endParaRPr>
          </a:p>
          <a:p>
            <a:pPr latinLnBrk="1">
              <a:buNone/>
            </a:pPr>
            <a:r>
              <a:rPr lang="ru-RU" dirty="0" smtClean="0"/>
              <a:t>Фермеры знают, что для получения хорошего урожая необходимы</a:t>
            </a:r>
            <a:r>
              <a:rPr lang="ru-RU" b="1" dirty="0" smtClean="0"/>
              <a:t>:</a:t>
            </a:r>
            <a:endParaRPr lang="ru-RU" dirty="0" smtClean="0"/>
          </a:p>
          <a:p>
            <a:pPr latinLnBrk="1"/>
            <a:r>
              <a:rPr lang="ru-RU" dirty="0" smtClean="0"/>
              <a:t>посев в определённое время года </a:t>
            </a:r>
          </a:p>
          <a:p>
            <a:pPr latinLnBrk="1"/>
            <a:r>
              <a:rPr lang="ru-RU" dirty="0" smtClean="0"/>
              <a:t>благоприятная погода</a:t>
            </a:r>
          </a:p>
          <a:p>
            <a:pPr latinLnBrk="1"/>
            <a:r>
              <a:rPr lang="ru-RU" dirty="0" smtClean="0"/>
              <a:t>плодородная почва</a:t>
            </a:r>
          </a:p>
          <a:p>
            <a:pPr latinLnBrk="1"/>
            <a:r>
              <a:rPr lang="ru-RU" dirty="0" smtClean="0"/>
              <a:t>необходимое удобрение</a:t>
            </a:r>
          </a:p>
          <a:p>
            <a:pPr latinLnBrk="1"/>
            <a:r>
              <a:rPr lang="ru-RU" dirty="0" smtClean="0"/>
              <a:t>обильный полив</a:t>
            </a:r>
            <a:endParaRPr lang="ru-RU" dirty="0"/>
          </a:p>
        </p:txBody>
      </p:sp>
      <p:pic>
        <p:nvPicPr>
          <p:cNvPr id="33795" name="Picture 6" descr="C:\Users\mfunes\AppData\Local\Microsoft\Windows\Temporary Internet Files\Content.IE5\00KGKTJD\MC900100860[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81800" y="4145626"/>
            <a:ext cx="3276600" cy="3114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3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2867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892" name="Picture 5" descr="C:\Users\mfunes\AppData\Local\Microsoft\Windows\Temporary Internet Files\Content.IE5\Q4GUZRYT\MC900332808[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382000" y="-36095"/>
            <a:ext cx="1828800" cy="167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89"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BFE04612-08B0-49E2-9FE4-A9DDE44C22A6}" type="slidenum">
              <a:rPr kumimoji="0" lang="en-US" sz="1400">
                <a:latin typeface="Arial" pitchFamily="34" charset="0"/>
              </a:rPr>
              <a:pPr lvl="1" eaLnBrk="1" hangingPunct="1"/>
              <a:t>7</a:t>
            </a:fld>
            <a:endParaRPr kumimoji="0" lang="en-US" sz="1400"/>
          </a:p>
        </p:txBody>
      </p:sp>
      <p:sp>
        <p:nvSpPr>
          <p:cNvPr id="29699" name="Rectangle 3"/>
          <p:cNvSpPr>
            <a:spLocks noGrp="1" noChangeArrowheads="1"/>
          </p:cNvSpPr>
          <p:nvPr>
            <p:ph type="body" idx="1"/>
          </p:nvPr>
        </p:nvSpPr>
        <p:spPr>
          <a:xfrm>
            <a:off x="152399" y="533400"/>
            <a:ext cx="8915401" cy="5143500"/>
          </a:xfrm>
        </p:spPr>
        <p:txBody>
          <a:bodyPr/>
          <a:lstStyle/>
          <a:p>
            <a:pPr algn="ctr" eaLnBrk="1" hangingPunct="1">
              <a:lnSpc>
                <a:spcPct val="80000"/>
              </a:lnSpc>
              <a:buNone/>
            </a:pPr>
            <a:r>
              <a:rPr lang="ru-RU" b="1" u="sng" dirty="0" smtClean="0">
                <a:latin typeface="Arial" pitchFamily="34" charset="0"/>
              </a:rPr>
              <a:t>Уроки родителям от строителей</a:t>
            </a:r>
          </a:p>
          <a:p>
            <a:pPr latinLnBrk="1">
              <a:buNone/>
            </a:pPr>
            <a:r>
              <a:rPr lang="ru-RU" dirty="0" smtClean="0"/>
              <a:t>Строители</a:t>
            </a:r>
            <a:r>
              <a:rPr lang="ru-RU" b="1" dirty="0" smtClean="0"/>
              <a:t> </a:t>
            </a:r>
            <a:r>
              <a:rPr lang="ru-RU" dirty="0" smtClean="0"/>
              <a:t>знают, что для постройки надёжного дома необходимы:</a:t>
            </a:r>
          </a:p>
          <a:p>
            <a:pPr latinLnBrk="1"/>
            <a:r>
              <a:rPr lang="ru-RU" dirty="0" smtClean="0"/>
              <a:t>проект постройки дома</a:t>
            </a:r>
          </a:p>
          <a:p>
            <a:pPr latinLnBrk="1"/>
            <a:r>
              <a:rPr lang="ru-RU" dirty="0" smtClean="0"/>
              <a:t>твёрдая почва </a:t>
            </a:r>
          </a:p>
          <a:p>
            <a:pPr latinLnBrk="1"/>
            <a:r>
              <a:rPr lang="ru-RU" dirty="0" smtClean="0"/>
              <a:t>качественные стройматериалы</a:t>
            </a:r>
          </a:p>
          <a:p>
            <a:pPr latinLnBrk="1"/>
            <a:r>
              <a:rPr lang="ru-RU" dirty="0" smtClean="0"/>
              <a:t>профессиональные инструменты и техника  </a:t>
            </a:r>
          </a:p>
          <a:p>
            <a:pPr latinLnBrk="1"/>
            <a:r>
              <a:rPr lang="ru-RU" dirty="0" smtClean="0"/>
              <a:t>прочный и глубокий фундамент</a:t>
            </a:r>
            <a:endParaRPr lang="ru-RU" dirty="0"/>
          </a:p>
        </p:txBody>
      </p:sp>
      <p:pic>
        <p:nvPicPr>
          <p:cNvPr id="37891" name="Picture 4" descr="bd05551_"/>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463589" y="4648200"/>
            <a:ext cx="33528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893" name="Picture 6" descr="C:\Users\mfunes\AppData\Local\Microsoft\Windows\Temporary Internet Files\Content.IE5\00KGKTJD\MC900185547[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52400" y="5029200"/>
            <a:ext cx="1747837" cy="2298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9" name="Picture 4" descr="GCAH4880"/>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229600" y="4800600"/>
            <a:ext cx="2057400" cy="251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940" name="Picture 4" descr="BUNKA010"/>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5257800"/>
            <a:ext cx="2181922" cy="186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37"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9D28F0F0-C9FB-4A2E-937B-FA8F1E2909B8}" type="slidenum">
              <a:rPr kumimoji="0" lang="en-US" sz="1400">
                <a:latin typeface="Arial" pitchFamily="34" charset="0"/>
              </a:rPr>
              <a:pPr lvl="1" eaLnBrk="1" hangingPunct="1"/>
              <a:t>8</a:t>
            </a:fld>
            <a:endParaRPr kumimoji="0" lang="en-US" sz="1400"/>
          </a:p>
        </p:txBody>
      </p:sp>
      <p:sp>
        <p:nvSpPr>
          <p:cNvPr id="30723" name="Rectangle 3"/>
          <p:cNvSpPr>
            <a:spLocks noGrp="1" noChangeArrowheads="1"/>
          </p:cNvSpPr>
          <p:nvPr>
            <p:ph type="body" idx="1"/>
          </p:nvPr>
        </p:nvSpPr>
        <p:spPr>
          <a:xfrm>
            <a:off x="990600" y="533400"/>
            <a:ext cx="8077200" cy="5664200"/>
          </a:xfrm>
        </p:spPr>
        <p:txBody>
          <a:bodyPr/>
          <a:lstStyle/>
          <a:p>
            <a:pPr algn="ctr" latinLnBrk="1">
              <a:buNone/>
            </a:pPr>
            <a:r>
              <a:rPr lang="ru-RU" sz="4000" b="1" dirty="0" smtClean="0"/>
              <a:t>Выводы</a:t>
            </a:r>
            <a:endParaRPr lang="ru-RU" sz="4000" dirty="0" smtClean="0"/>
          </a:p>
          <a:p>
            <a:pPr lvl="0" latinLnBrk="1"/>
            <a:r>
              <a:rPr lang="ru-RU" b="1" dirty="0" smtClean="0"/>
              <a:t>Тёплая домашняя атмосферой подобна благоприятной погоде.</a:t>
            </a:r>
            <a:r>
              <a:rPr lang="ru-RU" dirty="0" smtClean="0"/>
              <a:t>  </a:t>
            </a:r>
          </a:p>
          <a:p>
            <a:pPr lvl="0" latinLnBrk="1"/>
            <a:r>
              <a:rPr lang="ru-RU" b="1" dirty="0" smtClean="0"/>
              <a:t>Духовные назидания Слова Божьего и </a:t>
            </a:r>
          </a:p>
          <a:p>
            <a:pPr lvl="0" latinLnBrk="1">
              <a:buNone/>
            </a:pPr>
            <a:r>
              <a:rPr lang="ru-RU" b="1" dirty="0" smtClean="0"/>
              <a:t>   христианский родительский пример </a:t>
            </a:r>
          </a:p>
          <a:p>
            <a:pPr lvl="0" latinLnBrk="1">
              <a:buNone/>
            </a:pPr>
            <a:r>
              <a:rPr lang="ru-RU" b="1" dirty="0" smtClean="0"/>
              <a:t>   можно сравнить с удобрением и </a:t>
            </a:r>
          </a:p>
          <a:p>
            <a:pPr lvl="0" latinLnBrk="1">
              <a:buNone/>
            </a:pPr>
            <a:r>
              <a:rPr lang="ru-RU" b="1" dirty="0" smtClean="0"/>
              <a:t>   обильным поливом. </a:t>
            </a:r>
            <a:endParaRPr lang="ru-RU" dirty="0" smtClean="0"/>
          </a:p>
          <a:p>
            <a:pPr lvl="0" latinLnBrk="1"/>
            <a:r>
              <a:rPr lang="ru-RU" b="1" dirty="0" smtClean="0"/>
              <a:t>Ежедневное углублённое изучение </a:t>
            </a:r>
          </a:p>
          <a:p>
            <a:pPr lvl="0" latinLnBrk="1">
              <a:buNone/>
            </a:pPr>
            <a:r>
              <a:rPr lang="ru-RU" b="1" dirty="0" smtClean="0"/>
              <a:t>    библейских истин вместе с детьми </a:t>
            </a:r>
          </a:p>
          <a:p>
            <a:pPr lvl="0" latinLnBrk="1">
              <a:buNone/>
            </a:pPr>
            <a:r>
              <a:rPr lang="ru-RU" b="1" dirty="0" smtClean="0"/>
              <a:t>    помогает нам закладывать прочное </a:t>
            </a:r>
          </a:p>
          <a:p>
            <a:pPr lvl="0" latinLnBrk="1">
              <a:buNone/>
            </a:pPr>
            <a:r>
              <a:rPr lang="ru-RU" b="1" dirty="0" smtClean="0"/>
              <a:t>     основание христианской жизни.</a:t>
            </a:r>
            <a:endParaRPr lang="ru-RU" dirty="0"/>
          </a:p>
        </p:txBody>
      </p:sp>
      <p:pic>
        <p:nvPicPr>
          <p:cNvPr id="39941" name="Picture 6" descr="Picture1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0" y="76200"/>
            <a:ext cx="1696065"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5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72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p:cTn id="13" dur="500" fill="hold"/>
                                        <p:tgtEl>
                                          <p:spTgt spid="3072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072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0723">
                                            <p:txEl>
                                              <p:pRg st="2" end="2"/>
                                            </p:txEl>
                                          </p:spTgt>
                                        </p:tgtEl>
                                        <p:attrNameLst>
                                          <p:attrName>style.visibility</p:attrName>
                                        </p:attrNameLst>
                                      </p:cBhvr>
                                      <p:to>
                                        <p:strVal val="visible"/>
                                      </p:to>
                                    </p:set>
                                    <p:anim calcmode="lin" valueType="num">
                                      <p:cBhvr>
                                        <p:cTn id="19" dur="500" fill="hold"/>
                                        <p:tgtEl>
                                          <p:spTgt spid="3072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072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0723">
                                            <p:txEl>
                                              <p:pRg st="3" end="3"/>
                                            </p:txEl>
                                          </p:spTgt>
                                        </p:tgtEl>
                                        <p:attrNameLst>
                                          <p:attrName>style.visibility</p:attrName>
                                        </p:attrNameLst>
                                      </p:cBhvr>
                                      <p:to>
                                        <p:strVal val="visible"/>
                                      </p:to>
                                    </p:set>
                                    <p:anim calcmode="lin" valueType="num">
                                      <p:cBhvr>
                                        <p:cTn id="25" dur="500" fill="hold"/>
                                        <p:tgtEl>
                                          <p:spTgt spid="3072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072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30723">
                                            <p:txEl>
                                              <p:pRg st="4" end="4"/>
                                            </p:txEl>
                                          </p:spTgt>
                                        </p:tgtEl>
                                        <p:attrNameLst>
                                          <p:attrName>style.visibility</p:attrName>
                                        </p:attrNameLst>
                                      </p:cBhvr>
                                      <p:to>
                                        <p:strVal val="visible"/>
                                      </p:to>
                                    </p:set>
                                    <p:anim calcmode="lin" valueType="num">
                                      <p:cBhvr>
                                        <p:cTn id="31" dur="500" fill="hold"/>
                                        <p:tgtEl>
                                          <p:spTgt spid="3072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072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30723">
                                            <p:txEl>
                                              <p:pRg st="5" end="5"/>
                                            </p:txEl>
                                          </p:spTgt>
                                        </p:tgtEl>
                                        <p:attrNameLst>
                                          <p:attrName>style.visibility</p:attrName>
                                        </p:attrNameLst>
                                      </p:cBhvr>
                                      <p:to>
                                        <p:strVal val="visible"/>
                                      </p:to>
                                    </p:set>
                                    <p:anim calcmode="lin" valueType="num">
                                      <p:cBhvr>
                                        <p:cTn id="37" dur="500" fill="hold"/>
                                        <p:tgtEl>
                                          <p:spTgt spid="30723">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072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30723">
                                            <p:txEl>
                                              <p:pRg st="6" end="6"/>
                                            </p:txEl>
                                          </p:spTgt>
                                        </p:tgtEl>
                                        <p:attrNameLst>
                                          <p:attrName>style.visibility</p:attrName>
                                        </p:attrNameLst>
                                      </p:cBhvr>
                                      <p:to>
                                        <p:strVal val="visible"/>
                                      </p:to>
                                    </p:set>
                                    <p:anim calcmode="lin" valueType="num">
                                      <p:cBhvr>
                                        <p:cTn id="43" dur="500" fill="hold"/>
                                        <p:tgtEl>
                                          <p:spTgt spid="30723">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3072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30723">
                                            <p:txEl>
                                              <p:pRg st="7" end="7"/>
                                            </p:txEl>
                                          </p:spTgt>
                                        </p:tgtEl>
                                        <p:attrNameLst>
                                          <p:attrName>style.visibility</p:attrName>
                                        </p:attrNameLst>
                                      </p:cBhvr>
                                      <p:to>
                                        <p:strVal val="visible"/>
                                      </p:to>
                                    </p:set>
                                    <p:anim calcmode="lin" valueType="num">
                                      <p:cBhvr>
                                        <p:cTn id="49" dur="500" fill="hold"/>
                                        <p:tgtEl>
                                          <p:spTgt spid="30723">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3072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30723">
                                            <p:txEl>
                                              <p:pRg st="8" end="8"/>
                                            </p:txEl>
                                          </p:spTgt>
                                        </p:tgtEl>
                                        <p:attrNameLst>
                                          <p:attrName>style.visibility</p:attrName>
                                        </p:attrNameLst>
                                      </p:cBhvr>
                                      <p:to>
                                        <p:strVal val="visible"/>
                                      </p:to>
                                    </p:set>
                                    <p:anim calcmode="lin" valueType="num">
                                      <p:cBhvr>
                                        <p:cTn id="55" dur="500" fill="hold"/>
                                        <p:tgtEl>
                                          <p:spTgt spid="30723">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3072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10" fill="hold" grpId="0" nodeType="clickEffect">
                                  <p:stCondLst>
                                    <p:cond delay="0"/>
                                  </p:stCondLst>
                                  <p:childTnLst>
                                    <p:set>
                                      <p:cBhvr>
                                        <p:cTn id="60" dur="1" fill="hold">
                                          <p:stCondLst>
                                            <p:cond delay="0"/>
                                          </p:stCondLst>
                                        </p:cTn>
                                        <p:tgtEl>
                                          <p:spTgt spid="30723">
                                            <p:txEl>
                                              <p:pRg st="9" end="9"/>
                                            </p:txEl>
                                          </p:spTgt>
                                        </p:tgtEl>
                                        <p:attrNameLst>
                                          <p:attrName>style.visibility</p:attrName>
                                        </p:attrNameLst>
                                      </p:cBhvr>
                                      <p:to>
                                        <p:strVal val="visible"/>
                                      </p:to>
                                    </p:set>
                                    <p:anim calcmode="lin" valueType="num">
                                      <p:cBhvr>
                                        <p:cTn id="61" dur="500" fill="hold"/>
                                        <p:tgtEl>
                                          <p:spTgt spid="30723">
                                            <p:txEl>
                                              <p:pRg st="9" end="9"/>
                                            </p:txEl>
                                          </p:spTgt>
                                        </p:tgtEl>
                                        <p:attrNameLst>
                                          <p:attrName>ppt_w</p:attrName>
                                        </p:attrNameLst>
                                      </p:cBhvr>
                                      <p:tavLst>
                                        <p:tav tm="0">
                                          <p:val>
                                            <p:fltVal val="0"/>
                                          </p:val>
                                        </p:tav>
                                        <p:tav tm="100000">
                                          <p:val>
                                            <p:strVal val="#ppt_w"/>
                                          </p:val>
                                        </p:tav>
                                      </p:tavLst>
                                    </p:anim>
                                    <p:anim calcmode="lin" valueType="num">
                                      <p:cBhvr>
                                        <p:cTn id="62" dur="500" fill="hold"/>
                                        <p:tgtEl>
                                          <p:spTgt spid="30723">
                                            <p:txEl>
                                              <p:pRg st="9" end="9"/>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988" name="Picture 15" descr="C:\Users\mfunes\AppData\Local\Microsoft\Windows\Temporary Internet Files\Content.IE5\Q4GUZRYT\MC900071285[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458200" y="1143000"/>
            <a:ext cx="1260044" cy="998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5" name="Slide Number Placeholder 5"/>
          <p:cNvSpPr>
            <a:spLocks noGrp="1"/>
          </p:cNvSpPr>
          <p:nvPr>
            <p:ph type="sldNum" sz="quarter" idx="12"/>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kumimoji="1" sz="2400">
                <a:solidFill>
                  <a:schemeClr val="tx1"/>
                </a:solidFill>
                <a:latin typeface="Times New Roman" pitchFamily="18" charset="0"/>
                <a:ea typeface="MS PGothic" pitchFamily="34" charset="-128"/>
              </a:defRPr>
            </a:lvl1pPr>
            <a:lvl2pPr eaLnBrk="0" hangingPunct="0">
              <a:defRPr kumimoji="1" sz="2400">
                <a:solidFill>
                  <a:schemeClr val="tx1"/>
                </a:solidFill>
                <a:latin typeface="Times New Roman" pitchFamily="18" charset="0"/>
                <a:ea typeface="MS PGothic" pitchFamily="34" charset="-128"/>
              </a:defRPr>
            </a:lvl2pPr>
            <a:lvl3pPr marL="1143000" indent="-228600" eaLnBrk="0" hangingPunct="0">
              <a:defRPr kumimoji="1" sz="2400">
                <a:solidFill>
                  <a:schemeClr val="tx1"/>
                </a:solidFill>
                <a:latin typeface="Times New Roman" pitchFamily="18" charset="0"/>
                <a:ea typeface="MS PGothic" pitchFamily="34" charset="-128"/>
              </a:defRPr>
            </a:lvl3pPr>
            <a:lvl4pPr marL="1600200" indent="-228600" eaLnBrk="0" hangingPunct="0">
              <a:defRPr kumimoji="1" sz="2400">
                <a:solidFill>
                  <a:schemeClr val="tx1"/>
                </a:solidFill>
                <a:latin typeface="Times New Roman" pitchFamily="18" charset="0"/>
                <a:ea typeface="MS PGothic" pitchFamily="34" charset="-128"/>
              </a:defRPr>
            </a:lvl4pPr>
            <a:lvl5pPr marL="2057400" indent="-228600" eaLnBrk="0" hangingPunct="0">
              <a:defRPr kumimoji="1"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MS PGothic" pitchFamily="34" charset="-128"/>
              </a:defRPr>
            </a:lvl9pPr>
          </a:lstStyle>
          <a:p>
            <a:pPr lvl="1" eaLnBrk="1" hangingPunct="1"/>
            <a:fld id="{3A4F38CD-163F-4D7B-900B-49CEA456353C}" type="slidenum">
              <a:rPr kumimoji="0" lang="en-US" sz="1400">
                <a:latin typeface="Arial" pitchFamily="34" charset="0"/>
              </a:rPr>
              <a:pPr lvl="1" eaLnBrk="1" hangingPunct="1"/>
              <a:t>9</a:t>
            </a:fld>
            <a:endParaRPr kumimoji="0" lang="en-US" sz="1400"/>
          </a:p>
        </p:txBody>
      </p:sp>
      <p:sp>
        <p:nvSpPr>
          <p:cNvPr id="31747" name="Rectangle 3"/>
          <p:cNvSpPr>
            <a:spLocks noGrp="1" noChangeArrowheads="1"/>
          </p:cNvSpPr>
          <p:nvPr>
            <p:ph type="body" idx="1"/>
          </p:nvPr>
        </p:nvSpPr>
        <p:spPr>
          <a:xfrm>
            <a:off x="152400" y="-152399"/>
            <a:ext cx="10058400" cy="7467600"/>
          </a:xfrm>
        </p:spPr>
        <p:txBody>
          <a:bodyPr wrap="square">
            <a:noAutofit/>
          </a:bodyPr>
          <a:lstStyle/>
          <a:p>
            <a:pPr algn="ctr" latinLnBrk="1">
              <a:buNone/>
            </a:pPr>
            <a:r>
              <a:rPr lang="ru-RU" b="1" dirty="0" smtClean="0"/>
              <a:t>Важные факты</a:t>
            </a:r>
          </a:p>
          <a:p>
            <a:pPr latinLnBrk="1"/>
            <a:r>
              <a:rPr lang="ru-RU" sz="3600" dirty="0" smtClean="0"/>
              <a:t> </a:t>
            </a:r>
            <a:r>
              <a:rPr lang="ru-RU" dirty="0" smtClean="0"/>
              <a:t>К 2 годам закладываются первоосновы личности</a:t>
            </a:r>
          </a:p>
          <a:p>
            <a:pPr latinLnBrk="1">
              <a:buNone/>
            </a:pPr>
            <a:r>
              <a:rPr lang="ru-RU" dirty="0" smtClean="0"/>
              <a:t>     ребёнка. </a:t>
            </a:r>
          </a:p>
          <a:p>
            <a:pPr latinLnBrk="1"/>
            <a:r>
              <a:rPr lang="ru-RU" dirty="0" smtClean="0"/>
              <a:t>К 3 годам формируется характер ребёнка. </a:t>
            </a:r>
          </a:p>
          <a:p>
            <a:pPr latinLnBrk="1"/>
            <a:r>
              <a:rPr lang="ru-RU" dirty="0" smtClean="0"/>
              <a:t>До 4 лет интеллект ребёнка развивается наиболее </a:t>
            </a:r>
          </a:p>
          <a:p>
            <a:pPr latinLnBrk="1">
              <a:buNone/>
            </a:pPr>
            <a:r>
              <a:rPr lang="ru-RU" dirty="0" smtClean="0"/>
              <a:t>    интенсивно.</a:t>
            </a:r>
          </a:p>
          <a:p>
            <a:pPr latinLnBrk="1"/>
            <a:r>
              <a:rPr lang="ru-RU" dirty="0" smtClean="0"/>
              <a:t>К 5 годам мозг ребёнка развит на 90%.  </a:t>
            </a:r>
          </a:p>
          <a:p>
            <a:pPr latinLnBrk="1"/>
            <a:r>
              <a:rPr lang="ru-RU" dirty="0" smtClean="0"/>
              <a:t>К 6 годам формируются эмоциональная и </a:t>
            </a:r>
          </a:p>
          <a:p>
            <a:pPr latinLnBrk="1">
              <a:buNone/>
            </a:pPr>
            <a:r>
              <a:rPr lang="ru-RU" dirty="0" smtClean="0"/>
              <a:t>    психическая системы ребёнка.  </a:t>
            </a:r>
          </a:p>
          <a:p>
            <a:pPr latinLnBrk="1"/>
            <a:r>
              <a:rPr lang="ru-RU" dirty="0" smtClean="0"/>
              <a:t>К 10 годам время, в течение которого ребёнок</a:t>
            </a:r>
          </a:p>
          <a:p>
            <a:pPr latinLnBrk="1">
              <a:buNone/>
            </a:pPr>
            <a:r>
              <a:rPr lang="ru-RU" dirty="0" smtClean="0"/>
              <a:t>    способен удерживать внимание, вдвое короче, </a:t>
            </a:r>
          </a:p>
          <a:p>
            <a:pPr latinLnBrk="1">
              <a:buNone/>
            </a:pPr>
            <a:r>
              <a:rPr lang="ru-RU" dirty="0" smtClean="0"/>
              <a:t>    чем у взрослого человека. </a:t>
            </a:r>
          </a:p>
          <a:p>
            <a:pPr latinLnBrk="1"/>
            <a:r>
              <a:rPr lang="ru-RU" dirty="0" smtClean="0"/>
              <a:t>К 10 годам формируется система ценностей ребенка, которая будет развиваться до конца жизни.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wipe(up)">
                                      <p:cBhvr>
                                        <p:cTn id="7" dur="75"/>
                                        <p:tgtEl>
                                          <p:spTgt spid="317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wipe(up)">
                                      <p:cBhvr>
                                        <p:cTn id="12" dur="75"/>
                                        <p:tgtEl>
                                          <p:spTgt spid="3174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wipe(up)">
                                      <p:cBhvr>
                                        <p:cTn id="17" dur="75"/>
                                        <p:tgtEl>
                                          <p:spTgt spid="3174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wipe(up)">
                                      <p:cBhvr>
                                        <p:cTn id="22" dur="75"/>
                                        <p:tgtEl>
                                          <p:spTgt spid="3174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wipe(up)">
                                      <p:cBhvr>
                                        <p:cTn id="27" dur="75"/>
                                        <p:tgtEl>
                                          <p:spTgt spid="31747">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0"/>
                                  </p:iterate>
                                  <p:childTnLst>
                                    <p:set>
                                      <p:cBhvr>
                                        <p:cTn id="31" dur="1" fill="hold">
                                          <p:stCondLst>
                                            <p:cond delay="0"/>
                                          </p:stCondLst>
                                        </p:cTn>
                                        <p:tgtEl>
                                          <p:spTgt spid="31747">
                                            <p:txEl>
                                              <p:pRg st="5" end="5"/>
                                            </p:txEl>
                                          </p:spTgt>
                                        </p:tgtEl>
                                        <p:attrNameLst>
                                          <p:attrName>style.visibility</p:attrName>
                                        </p:attrNameLst>
                                      </p:cBhvr>
                                      <p:to>
                                        <p:strVal val="visible"/>
                                      </p:to>
                                    </p:set>
                                    <p:animEffect transition="in" filter="wipe(up)">
                                      <p:cBhvr>
                                        <p:cTn id="32" dur="75"/>
                                        <p:tgtEl>
                                          <p:spTgt spid="31747">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typ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100000"/>
                                  </p:iterate>
                                  <p:childTnLst>
                                    <p:set>
                                      <p:cBhvr>
                                        <p:cTn id="36" dur="1" fill="hold">
                                          <p:stCondLst>
                                            <p:cond delay="0"/>
                                          </p:stCondLst>
                                        </p:cTn>
                                        <p:tgtEl>
                                          <p:spTgt spid="31747">
                                            <p:txEl>
                                              <p:pRg st="6" end="6"/>
                                            </p:txEl>
                                          </p:spTgt>
                                        </p:tgtEl>
                                        <p:attrNameLst>
                                          <p:attrName>style.visibility</p:attrName>
                                        </p:attrNameLst>
                                      </p:cBhvr>
                                      <p:to>
                                        <p:strVal val="visible"/>
                                      </p:to>
                                    </p:set>
                                    <p:animEffect transition="in" filter="wipe(up)">
                                      <p:cBhvr>
                                        <p:cTn id="37" dur="75"/>
                                        <p:tgtEl>
                                          <p:spTgt spid="31747">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100000"/>
                                  </p:iterate>
                                  <p:childTnLst>
                                    <p:set>
                                      <p:cBhvr>
                                        <p:cTn id="41" dur="1" fill="hold">
                                          <p:stCondLst>
                                            <p:cond delay="0"/>
                                          </p:stCondLst>
                                        </p:cTn>
                                        <p:tgtEl>
                                          <p:spTgt spid="31747">
                                            <p:txEl>
                                              <p:pRg st="7" end="7"/>
                                            </p:txEl>
                                          </p:spTgt>
                                        </p:tgtEl>
                                        <p:attrNameLst>
                                          <p:attrName>style.visibility</p:attrName>
                                        </p:attrNameLst>
                                      </p:cBhvr>
                                      <p:to>
                                        <p:strVal val="visible"/>
                                      </p:to>
                                    </p:set>
                                    <p:animEffect transition="in" filter="wipe(up)">
                                      <p:cBhvr>
                                        <p:cTn id="42" dur="75"/>
                                        <p:tgtEl>
                                          <p:spTgt spid="31747">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typ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lt">
                                    <p:tmPct val="100000"/>
                                  </p:iterate>
                                  <p:childTnLst>
                                    <p:set>
                                      <p:cBhvr>
                                        <p:cTn id="46" dur="1" fill="hold">
                                          <p:stCondLst>
                                            <p:cond delay="0"/>
                                          </p:stCondLst>
                                        </p:cTn>
                                        <p:tgtEl>
                                          <p:spTgt spid="31747">
                                            <p:txEl>
                                              <p:pRg st="8" end="8"/>
                                            </p:txEl>
                                          </p:spTgt>
                                        </p:tgtEl>
                                        <p:attrNameLst>
                                          <p:attrName>style.visibility</p:attrName>
                                        </p:attrNameLst>
                                      </p:cBhvr>
                                      <p:to>
                                        <p:strVal val="visible"/>
                                      </p:to>
                                    </p:set>
                                    <p:animEffect transition="in" filter="wipe(up)">
                                      <p:cBhvr>
                                        <p:cTn id="47" dur="75"/>
                                        <p:tgtEl>
                                          <p:spTgt spid="31747">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3" name="typ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lt">
                                    <p:tmPct val="100000"/>
                                  </p:iterate>
                                  <p:childTnLst>
                                    <p:set>
                                      <p:cBhvr>
                                        <p:cTn id="51" dur="1" fill="hold">
                                          <p:stCondLst>
                                            <p:cond delay="0"/>
                                          </p:stCondLst>
                                        </p:cTn>
                                        <p:tgtEl>
                                          <p:spTgt spid="31747">
                                            <p:txEl>
                                              <p:pRg st="9" end="9"/>
                                            </p:txEl>
                                          </p:spTgt>
                                        </p:tgtEl>
                                        <p:attrNameLst>
                                          <p:attrName>style.visibility</p:attrName>
                                        </p:attrNameLst>
                                      </p:cBhvr>
                                      <p:to>
                                        <p:strVal val="visible"/>
                                      </p:to>
                                    </p:set>
                                    <p:animEffect transition="in" filter="wipe(up)">
                                      <p:cBhvr>
                                        <p:cTn id="52" dur="75"/>
                                        <p:tgtEl>
                                          <p:spTgt spid="31747">
                                            <p:txEl>
                                              <p:pRg st="9" end="9"/>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type.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iterate type="lt">
                                    <p:tmPct val="100000"/>
                                  </p:iterate>
                                  <p:childTnLst>
                                    <p:set>
                                      <p:cBhvr>
                                        <p:cTn id="56" dur="1" fill="hold">
                                          <p:stCondLst>
                                            <p:cond delay="0"/>
                                          </p:stCondLst>
                                        </p:cTn>
                                        <p:tgtEl>
                                          <p:spTgt spid="31747">
                                            <p:txEl>
                                              <p:pRg st="10" end="10"/>
                                            </p:txEl>
                                          </p:spTgt>
                                        </p:tgtEl>
                                        <p:attrNameLst>
                                          <p:attrName>style.visibility</p:attrName>
                                        </p:attrNameLst>
                                      </p:cBhvr>
                                      <p:to>
                                        <p:strVal val="visible"/>
                                      </p:to>
                                    </p:set>
                                    <p:animEffect transition="in" filter="wipe(up)">
                                      <p:cBhvr>
                                        <p:cTn id="57" dur="75"/>
                                        <p:tgtEl>
                                          <p:spTgt spid="31747">
                                            <p:txEl>
                                              <p:pRg st="10" end="10"/>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3" name="typ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iterate type="lt">
                                    <p:tmPct val="100000"/>
                                  </p:iterate>
                                  <p:childTnLst>
                                    <p:set>
                                      <p:cBhvr>
                                        <p:cTn id="61" dur="1" fill="hold">
                                          <p:stCondLst>
                                            <p:cond delay="0"/>
                                          </p:stCondLst>
                                        </p:cTn>
                                        <p:tgtEl>
                                          <p:spTgt spid="31747">
                                            <p:txEl>
                                              <p:pRg st="11" end="11"/>
                                            </p:txEl>
                                          </p:spTgt>
                                        </p:tgtEl>
                                        <p:attrNameLst>
                                          <p:attrName>style.visibility</p:attrName>
                                        </p:attrNameLst>
                                      </p:cBhvr>
                                      <p:to>
                                        <p:strVal val="visible"/>
                                      </p:to>
                                    </p:set>
                                    <p:animEffect transition="in" filter="wipe(up)">
                                      <p:cBhvr>
                                        <p:cTn id="62" dur="75"/>
                                        <p:tgtEl>
                                          <p:spTgt spid="31747">
                                            <p:txEl>
                                              <p:pRg st="11" end="11"/>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3" name="type.wav"/>
                                        </p:tgtEl>
                                      </p:cMediaNode>
                                    </p:audio>
                                  </p:sub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iterate type="lt">
                                    <p:tmPct val="100000"/>
                                  </p:iterate>
                                  <p:childTnLst>
                                    <p:set>
                                      <p:cBhvr>
                                        <p:cTn id="66" dur="1" fill="hold">
                                          <p:stCondLst>
                                            <p:cond delay="0"/>
                                          </p:stCondLst>
                                        </p:cTn>
                                        <p:tgtEl>
                                          <p:spTgt spid="31747">
                                            <p:txEl>
                                              <p:pRg st="12" end="12"/>
                                            </p:txEl>
                                          </p:spTgt>
                                        </p:tgtEl>
                                        <p:attrNameLst>
                                          <p:attrName>style.visibility</p:attrName>
                                        </p:attrNameLst>
                                      </p:cBhvr>
                                      <p:to>
                                        <p:strVal val="visible"/>
                                      </p:to>
                                    </p:set>
                                    <p:animEffect transition="in" filter="wipe(up)">
                                      <p:cBhvr>
                                        <p:cTn id="67" dur="75"/>
                                        <p:tgtEl>
                                          <p:spTgt spid="31747">
                                            <p:txEl>
                                              <p:pRg st="12" end="12"/>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theme/theme1.xml><?xml version="1.0" encoding="utf-8"?>
<a:theme xmlns:a="http://schemas.openxmlformats.org/drawingml/2006/main" name="Training">
  <a:themeElements>
    <a:clrScheme name="Training 2">
      <a:dk1>
        <a:srgbClr val="000000"/>
      </a:dk1>
      <a:lt1>
        <a:srgbClr val="FFFFFF"/>
      </a:lt1>
      <a:dk2>
        <a:srgbClr val="000000"/>
      </a:dk2>
      <a:lt2>
        <a:srgbClr val="CCECFF"/>
      </a:lt2>
      <a:accent1>
        <a:srgbClr val="6699FF"/>
      </a:accent1>
      <a:accent2>
        <a:srgbClr val="00CCCC"/>
      </a:accent2>
      <a:accent3>
        <a:srgbClr val="FFFFFF"/>
      </a:accent3>
      <a:accent4>
        <a:srgbClr val="000000"/>
      </a:accent4>
      <a:accent5>
        <a:srgbClr val="B8CAFF"/>
      </a:accent5>
      <a:accent6>
        <a:srgbClr val="00B9B9"/>
      </a:accent6>
      <a:hlink>
        <a:srgbClr val="CC99FF"/>
      </a:hlink>
      <a:folHlink>
        <a:srgbClr val="66CCFF"/>
      </a:folHlink>
    </a:clrScheme>
    <a:fontScheme name="Train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raining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Training 2">
        <a:dk1>
          <a:srgbClr val="000000"/>
        </a:dk1>
        <a:lt1>
          <a:srgbClr val="FFFFFF"/>
        </a:lt1>
        <a:dk2>
          <a:srgbClr val="000000"/>
        </a:dk2>
        <a:lt2>
          <a:srgbClr val="CCECFF"/>
        </a:lt2>
        <a:accent1>
          <a:srgbClr val="6699FF"/>
        </a:accent1>
        <a:accent2>
          <a:srgbClr val="00CCCC"/>
        </a:accent2>
        <a:accent3>
          <a:srgbClr val="FFFFFF"/>
        </a:accent3>
        <a:accent4>
          <a:srgbClr val="000000"/>
        </a:accent4>
        <a:accent5>
          <a:srgbClr val="B8CAFF"/>
        </a:accent5>
        <a:accent6>
          <a:srgbClr val="00B9B9"/>
        </a:accent6>
        <a:hlink>
          <a:srgbClr val="CC99FF"/>
        </a:hlink>
        <a:folHlink>
          <a:srgbClr val="66CCFF"/>
        </a:folHlink>
      </a:clrScheme>
      <a:clrMap bg1="lt1" tx1="dk1" bg2="lt2" tx2="dk2" accent1="accent1" accent2="accent2" accent3="accent3" accent4="accent4" accent5="accent5" accent6="accent6" hlink="hlink" folHlink="folHlink"/>
    </a:extraClrScheme>
    <a:extraClrScheme>
      <a:clrScheme name="Training 3">
        <a:dk1>
          <a:srgbClr val="000000"/>
        </a:dk1>
        <a:lt1>
          <a:srgbClr val="FFFFFF"/>
        </a:lt1>
        <a:dk2>
          <a:srgbClr val="000000"/>
        </a:dk2>
        <a:lt2>
          <a:srgbClr val="FFFFFF"/>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Training 4">
        <a:dk1>
          <a:srgbClr val="000000"/>
        </a:dk1>
        <a:lt1>
          <a:srgbClr val="FFFFFF"/>
        </a:lt1>
        <a:dk2>
          <a:srgbClr val="008080"/>
        </a:dk2>
        <a:lt2>
          <a:srgbClr val="FFCC66"/>
        </a:lt2>
        <a:accent1>
          <a:srgbClr val="0099CC"/>
        </a:accent1>
        <a:accent2>
          <a:srgbClr val="FFFF00"/>
        </a:accent2>
        <a:accent3>
          <a:srgbClr val="AAC0C0"/>
        </a:accent3>
        <a:accent4>
          <a:srgbClr val="DADADA"/>
        </a:accent4>
        <a:accent5>
          <a:srgbClr val="AACAE2"/>
        </a:accent5>
        <a:accent6>
          <a:srgbClr val="E7E700"/>
        </a:accent6>
        <a:hlink>
          <a:srgbClr val="6600CC"/>
        </a:hlink>
        <a:folHlink>
          <a:srgbClr val="009999"/>
        </a:folHlink>
      </a:clrScheme>
      <a:clrMap bg1="dk2" tx1="lt1" bg2="dk1" tx2="lt2" accent1="accent1" accent2="accent2" accent3="accent3" accent4="accent4" accent5="accent5" accent6="accent6" hlink="hlink" folHlink="folHlink"/>
    </a:extraClrScheme>
    <a:extraClrScheme>
      <a:clrScheme name="Training 5">
        <a:dk1>
          <a:srgbClr val="000000"/>
        </a:dk1>
        <a:lt1>
          <a:srgbClr val="FFFFFF"/>
        </a:lt1>
        <a:dk2>
          <a:srgbClr val="993300"/>
        </a:dk2>
        <a:lt2>
          <a:srgbClr val="FFCC66"/>
        </a:lt2>
        <a:accent1>
          <a:srgbClr val="FF6633"/>
        </a:accent1>
        <a:accent2>
          <a:srgbClr val="FFFF00"/>
        </a:accent2>
        <a:accent3>
          <a:srgbClr val="CAADAA"/>
        </a:accent3>
        <a:accent4>
          <a:srgbClr val="DADADA"/>
        </a:accent4>
        <a:accent5>
          <a:srgbClr val="FFB8AD"/>
        </a:accent5>
        <a:accent6>
          <a:srgbClr val="E7E700"/>
        </a:accent6>
        <a:hlink>
          <a:srgbClr val="CC0000"/>
        </a:hlink>
        <a:folHlink>
          <a:srgbClr val="CC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Office\Templates\1033\Training.pot</Template>
  <TotalTime>3537</TotalTime>
  <Words>1132</Words>
  <Application>Microsoft Office PowerPoint</Application>
  <PresentationFormat>Произвольный</PresentationFormat>
  <Paragraphs>279</Paragraphs>
  <Slides>36</Slides>
  <Notes>33</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36</vt:i4>
      </vt:variant>
    </vt:vector>
  </HeadingPairs>
  <TitlesOfParts>
    <vt:vector size="38" baseType="lpstr">
      <vt:lpstr>Training</vt:lpstr>
      <vt:lpstr>Clip</vt:lpstr>
      <vt:lpstr>            T          10 заповедей для родителей</vt:lpstr>
      <vt:lpstr>Слайд 2</vt:lpstr>
      <vt:lpstr>Слайд 3</vt:lpstr>
      <vt:lpstr>Слайд 4</vt:lpstr>
      <vt:lpstr>Слайд 5</vt:lpstr>
      <vt:lpstr>Слайд 6</vt:lpstr>
      <vt:lpstr>Слайд 7</vt:lpstr>
      <vt:lpstr>Слайд 8</vt:lpstr>
      <vt:lpstr>Слайд 9</vt:lpstr>
      <vt:lpstr>Эллен Уайт  «Воспитание детей» (с. 193–195)</vt:lpstr>
      <vt:lpstr>        У Иохаведы и Амрама было только 12 лет для воспитания Моисея. </vt:lpstr>
      <vt:lpstr>Идолы, отвлекающие  от воспитания детей: </vt:lpstr>
      <vt:lpstr>Работа «Если бы я мог взобраться на самое высокое место в Афинах, я бы громко провозгласил: ”Дорогие соотечественники, почему вы тщательно обтёсываете каждый камень, чтобы заработать на нём, и так мало заботитесь о своих детях, которым однажды всё это богатство передадите?”»                                                            Сократ  </vt:lpstr>
      <vt:lpstr>Слайд 14</vt:lpstr>
      <vt:lpstr>Слайд 15</vt:lpstr>
      <vt:lpstr>Слайд 16</vt:lpstr>
      <vt:lpstr>ЕСЛИ ВЫ. . .</vt:lpstr>
      <vt:lpstr>Слайд 18</vt:lpstr>
      <vt:lpstr>Слайд 19</vt:lpstr>
      <vt:lpstr>Слайд 20</vt:lpstr>
      <vt:lpstr>Слайд 21</vt:lpstr>
      <vt:lpstr>Слайд 22</vt:lpstr>
      <vt:lpstr>Слайд 23</vt:lpstr>
      <vt:lpstr>Слайд 24</vt:lpstr>
      <vt:lpstr>Слайд 25</vt:lpstr>
      <vt:lpstr>Эффективность дисциплины достигается не суровостью, но строгой гибкостью.  </vt:lpstr>
      <vt:lpstr>  Заповедь 7. Вы должны доверительно беседовать с вашими детьми о сфере интимных отношений. Вы не должны позволять им носить провоцирующую одежду, так как это может толкнуть их на путь прелюбодеяния.   Разъясняйте своим детям вопросы интимной близости, принимая во внимание их возраст. </vt:lpstr>
      <vt:lpstr>Если вы не просветите своих  детей, их «просветит» Голливуд !!!</vt:lpstr>
      <vt:lpstr>Слайд 29</vt:lpstr>
      <vt:lpstr>Слайд 30</vt:lpstr>
      <vt:lpstr>Слайд 31</vt:lpstr>
      <vt:lpstr>Слайд 32</vt:lpstr>
      <vt:lpstr>Слайд 33</vt:lpstr>
      <vt:lpstr>Слайд 34</vt:lpstr>
      <vt:lpstr>Слайд 35</vt:lpstr>
      <vt:lpstr>Слайд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Mfune, Saustin</dc:creator>
  <cp:lastModifiedBy>zkaminskaya</cp:lastModifiedBy>
  <cp:revision>268</cp:revision>
  <cp:lastPrinted>1601-01-01T00:00:00Z</cp:lastPrinted>
  <dcterms:created xsi:type="dcterms:W3CDTF">1601-01-01T00:00:00Z</dcterms:created>
  <dcterms:modified xsi:type="dcterms:W3CDTF">2016-05-28T09:37:21Z</dcterms:modified>
</cp:coreProperties>
</file>